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3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4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ink/ink3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Dela Gothic One" panose="020B0604020202020204" charset="-128"/>
      <p:regular r:id="rId12"/>
    </p:embeddedFont>
    <p:embeddedFont>
      <p:font typeface="DM Sans" pitchFamily="2" charset="0"/>
      <p:regular r:id="rId13"/>
    </p:embeddedFont>
    <p:embeddedFont>
      <p:font typeface="DM Sans Bold" panose="020B0604020202020204" charset="0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2:23.3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3:37.45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3:38.34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3:38.58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3:39.17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24575,'4'0'0,"15"0"0,18 0 0,7 0 0,9 0 0,5 0 0,1 0 0,0 0 0,-2 0 0,-6 0 0,-6 0 0,-8 0 0,-5 0 0,-3 0 0,-3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3:39.56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3:39.72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3:39.9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3:40.26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3:40.4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3:40.82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67 24575,'87'-4'0,"98"-17"0,17-1 0,310 16 0,-311 7 0,-197-1-85,-1 1 0,1-1-1,-1 0 1,0-1 0,1 1-1,-1-1 1,1 1 0,-1-1-1,0 0 1,1 0 0,-1 0-1,0-1 1,0 1 0,0-1-1,5-3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2:42.4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3:41.2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3:51.98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1658 451 24575,'579'0'0,"-553"1"0,0 2 0,30 6 0,-28-3 0,45 2 0,514-7 0,-284-3 0,-219 3 0,93-3 0,-156-1 0,35-10 0,-26 6 0,-19 4 0,0-1 0,-1 0 0,0 0 0,0-1 0,0-1 0,0 0 0,-1 0 0,13-10 0,-22 16 0,0-1 0,1 1 0,-1 0 0,1 0 0,-1-1 0,0 1 0,1 0 0,-1-1 0,0 1 0,1 0 0,-1-1 0,0 1 0,0 0 0,1-1 0,-1 1 0,0-1 0,0 1 0,0-1 0,1 1 0,-1 0 0,0-1 0,0 1 0,0-1 0,0 1 0,0-1 0,0 1 0,0-1 0,0 1 0,0 0 0,0-1 0,0 1 0,0-1 0,-1 1 0,1-1 0,0 1 0,0-1 0,0 1 0,-1 0 0,1-1 0,0 0 0,-23-7 0,-30 4 0,52 4 0,-18 0 0,0 1 0,1 1 0,-1 0 0,1 2 0,0 0 0,0 1 0,-22 9 0,13-3 0,0-2 0,-1-1 0,0-1 0,-1-1 0,0-2 0,0 0 0,0-2 0,-55-4 0,62-2 0,0-1 0,0 0 0,-41-18 0,42 14 0,-1 1 0,0 1 0,-40-7 0,-12 9 0,52 5 0,1-1 0,-1-2 0,1 0 0,-38-10 0,31 4 0,0 2 0,-1 1 0,1 1 0,-39-1 0,-118 6 0,122 2 0,1-2 0,-79-10 0,26-2 0,-1 4 0,-119 10 0,78 0 0,-733-2 0,867-2 0,0 0 0,0-2 0,0 0 0,-31-11 0,31 7 0,-1 2 0,0 1 0,-47-4 0,2 10 0,47 1 0,0-2 0,-1 0 0,1-1 0,0-2 0,-24-5 0,39 6 0,0 0 0,-1 0 0,1 1 0,-1 0 0,0 0 0,-11 1 0,17 0 0,0 0 0,0 1 0,-1-1 0,1 1 0,0 0 0,0 0 0,0 0 0,0 0 0,0 0 0,0 0 0,0 1 0,1-1 0,-1 0 0,0 1 0,1 0 0,-1-1 0,1 1 0,-1 0 0,1 0 0,0-1 0,0 1 0,0 0 0,0 1 0,0-1 0,0 0 0,0 3 0,-4 16 0,2 0 0,0 0 0,1 0 0,2 0 0,0 0 0,4 31 0,0 18 0,-5 13 0,3 65 0,12-67 0,-3-31 0,-10-44 0,1 1 0,-1-1 0,1 0 0,1 0 0,-1-1 0,1 1 0,0 0 0,0-1 0,0 0 0,1 0 0,0 0 0,0 0 0,0 0 0,1-1 0,0 0 0,-1 0 0,1 0 0,1 0 0,-1-1 0,0 0 0,1 0 0,0 0 0,0-1 0,0 0 0,0 0 0,9 1 0,14 3 0,0-2 0,1-2 0,-1 0 0,41-4 0,-34 1 0,783-1 0,-434 3 0,-359-2 0,1-2 0,29-6 0,-28 4 0,45-3 0,515 6 0,-286 4 0,-234-2 0,110-15 0,-138 10 0,41 1 0,-2 1 0,-66 0 0,0 1 0,-1-2 0,1 1 0,-1-2 0,1 0 0,21-12 0,-21 10 0,0 1 0,1 0 0,-1 1 0,1 0 0,16-3 0,17 3 0,0 3 0,75 4 0,-22 1 0,-68-5 0,0-1 0,-1-2 0,59-17 0,-12 3 0,-75 18 0,0 1 0,0-1 0,-1 0 0,1-1 0,0 1 0,-1 0 0,1-1 0,0 0 0,-1 1 0,0-1 0,1 0 0,-1 0 0,0 0 0,0-1 0,0 1 0,0 0 0,-1-1 0,1 1 0,-1-1 0,1 0 0,-1 1 0,0-1 0,0 0 0,0 0 0,0 0 0,-1 0 0,1 0 0,-1 0 0,0 0 0,1 0 0,-1 0 0,-1 0 0,1 0 0,-1-3 0,0-4 0,-1 1 0,0-1 0,0 0 0,-1 1 0,0-1 0,-1 1 0,0 0 0,0 0 0,-8-11 0,-7-5 0,-2 0 0,0 1 0,-29-25 0,-80-58 0,77 65 0,-7-6 0,-165-138 0,184 141 0,30 33 0,0 0 0,-15-14 0,22 23 0,0 0 0,0 0 0,0 1 0,-1-1 0,1 1 0,-1 0 0,1 0 0,-1 0 0,0 1 0,0 0 0,-7-1 0,-23 0 0,-1 2 0,1 2 0,-1 1 0,1 2 0,-52 14 0,2-2 0,25-9 0,0-4 0,-1-1 0,-93-9 0,130 3 0,1-1 0,-1-1 0,-35-13 0,26 7 0,6 6 0,0 0 0,0 2 0,-1 1 0,1 1 0,-44 4 0,1-1 0,51 0 0,0 0 0,0 1 0,1 1 0,-1 1 0,1 1 0,0 0 0,-18 10 0,29-13 0,1 1 0,0 0 0,-1 0 0,2 1 0,-1 0 0,1 0 0,-1 0 0,1 1 0,1 0 0,-8 11 0,2-1 0,1 0 0,1 0 0,-7 20 0,-19 43 0,25-61 0,0-1 0,2 1 0,0 1 0,1 0 0,1-1 0,0 2 0,-2 26 0,6-32 0,1 1 0,1-1 0,2 22 0,-2-30 0,1-1 0,0 0 0,-1 0 0,1 0 0,1 0 0,-1 0 0,1-1 0,0 1 0,0-1 0,0 0 0,1 0 0,6 7 0,0-2 0,20 20 0,1-1 0,1-2 0,49 30 0,-73-52 0,1 0 0,0-1 0,-1 0 0,1 0 0,0-1 0,1 0 0,-1-1 0,12 1 0,80-4 0,-47 0 0,-26 0 0,0 0 0,0-2 0,0-1 0,-1-1 0,0-1 0,0-1 0,0-2 0,-1-1 0,34-19 0,-40 21 0,1 0 0,0 2 0,1 0 0,30-5 0,0-1 0,-27 8 0,-1 1 0,44-2 0,-24 3 0,26-10 0,-50 9 0,0 0 0,27-1 0,-28 6 0,-14 0 0,-1-1 0,1 1 0,-1-1 0,1 0 0,-1 0 0,1-1 0,-1 1 0,1-1 0,-1 0 0,1 0 0,3-3 0,-7 4 0,-1 0 0,0-1 0,0 1 0,0-1 0,0 1 0,0-1 0,0 1 0,0-1 0,0 1 0,0-1 0,0 1 0,0-1 0,0 1 0,0-1 0,-1 1 0,1-1 0,0 1 0,0 0 0,0-1 0,-1 1 0,1-1 0,0 1 0,0 0 0,-1-1 0,1 1 0,0 0 0,-1-1 0,1 1 0,-1 0 0,1-1 0,0 1 0,-1 0 0,1 0 0,-1-1 0,1 1 0,-1 0 0,-17-11 0,-1 5 0,1 0 0,-2 1 0,-36-5 0,-30-6 0,50 6 0,0 2 0,-1 2 0,-56-3 0,-115 10 0,86 1 0,55-2 0,-205-5 0,210 1 0,1-3 0,-85-22 0,82 16 0,-1 2 0,-78-2 0,69 1 0,59 8 0,0 1 0,1 1 0,-1 0 0,0 1 0,-25 2 0,40-1 0,-1 0 0,1 0 0,0 0 0,-1 0 0,1 0 0,0 1 0,-1-1 0,1 0 0,0 0 0,-1 0 0,1 1 0,0-1 0,0 0 0,-1 0 0,1 1 0,0-1 0,0 0 0,-1 1 0,1-1 0,0 0 0,0 0 0,0 1 0,0-1 0,0 1 0,-1-1 0,1 0 0,0 1 0,0-1 0,0 0 0,0 1 0,0-1 0,0 0 0,0 1 0,0-1 0,0 0 0,0 1 0,0-1 0,0 1 0,1-1 0,-1 0 0,0 1 0,0-1 0,0 0 0,0 1 0,1-1 0,-1 0 0,0 1 0,10 16 0,5 0 0,0 0 0,1-1 0,1 0 0,1-1 0,0-1 0,0-1 0,35 18 0,-24-17 0,1-1 0,1-1 0,0-2 0,55 11 0,10-8 0,1-5 0,162-6 0,-161-3 0,-84 1 0,0-2 0,-1 1 0,1-2 0,-1 1 0,0-2 0,0 0 0,23-10 0,0-5 0,44-29 0,22-12 0,-34 27 0,1 3 0,2 3 0,79-18 0,-47 12 0,-79 23 0,0 2 0,1 1 0,-1 1 0,1 1 0,44-4 0,-45 8 0,-12 0 0,1 1 0,-1 0 0,1 1 0,19 3 0,-29-3 0,-1-1 0,1 1 0,0 0 0,-1 0 0,1 0 0,-1 0 0,0 1 0,1-1 0,-1 1 0,0-1 0,0 1 0,0 0 0,0 0 0,0 0 0,0 0 0,-1 0 0,1 0 0,-1 0 0,1 1 0,-1-1 0,0 0 0,0 1 0,0-1 0,0 1 0,0 0 0,0 3 0,3 30 0,-2 0 0,-2-1 0,-8 68 0,8-97 0,-1 1 0,-1-1 0,1 0 0,-1 0 0,0 0 0,0-1 0,0 1 0,-1 0 0,0-1 0,0 0 0,-1 1 0,1-1 0,-9 9 0,5-8 0,0 0 0,0-1 0,-1 1 0,0-1 0,0-1 0,0 1 0,0-2 0,-15 6 0,0-3 0,-1 0 0,0-2 0,0 0 0,-1-2 0,1-1 0,-31-2 0,20-1 0,0-1 0,0-2 0,-57-16 0,89 21 0,0-1 0,0 0 0,0 0 0,1 0 0,-1-1 0,0 1 0,1-1 0,-1 1 0,1-1 0,-1 0 0,1 0 0,0 0 0,0 0 0,0 0 0,0-1 0,0 1 0,1-1 0,-1 1 0,1-1 0,-1 0 0,0-3 0,1 2 0,0 0 0,1-1 0,0 1 0,0-1 0,0 1 0,0 0 0,1-1 0,-1 1 0,1 0 0,0-1 0,1 1 0,-1 0 0,1 0 0,2-5 0,2-3 0,0-1 0,0 2 0,1-1 0,1 1 0,-1 0 0,2 0 0,0 1 0,0 0 0,1 1 0,0 0 0,0 1 0,1 0 0,0 0 0,1 1 0,0 1 0,0 0 0,0 0 0,1 1 0,-1 1 0,1 0 0,18-3 0,3 2 0,-1 1 0,1 1 0,53 3 0,-82 0 0,-1 1 0,1-1 0,0 1 0,-1 0 0,1 1 0,-1-1 0,0 1 0,1 0 0,-1 0 0,0 0 0,0 1 0,0-1 0,-1 1 0,1 0 0,-1 0 0,1 0 0,-1 1 0,0-1 0,0 1 0,0-1 0,-1 1 0,1 0 0,-1 0 0,0 1 0,0-1 0,-1 0 0,1 1 0,1 7 0,-2-6 0,0 0 0,0 1 0,0-1 0,-1 0 0,0 1 0,-1-1 0,1 0 0,-1 0 0,0 1 0,-1-1 0,1 0 0,-1 0 0,-1 0 0,1 0 0,-1-1 0,0 1 0,0-1 0,0 1 0,-1-1 0,-5 6 0,0-3 0,0-1 0,-1 0 0,0 0 0,0-1 0,0-1 0,0 1 0,-1-2 0,0 1 0,0-2 0,-1 1 0,1-1 0,-14 1 0,-3 0 0,0-2 0,0 0 0,-55-6 0,74 3 0,-1 0 0,1-1 0,0-1 0,0 1 0,0-1 0,0-1 0,1 0 0,-11-6 0,16 8 0,0 1 0,0-1 0,0 0 0,1 0 0,-1 0 0,1 0 0,0-1 0,-1 1 0,1-1 0,0 1 0,1-1 0,-1 0 0,0 0 0,1 0 0,-1 0 0,1 0 0,0 0 0,0 0 0,0 0 0,1 0 0,-1-1 0,1 1 0,-1 0 0,1-1 0,0 1 0,1 0 0,-1-4 0,1 4 0,0 0 0,1 0 0,-1 0 0,1 0 0,-1 0 0,1 0 0,0 0 0,0 0 0,0 1 0,0-1 0,1 1 0,-1 0 0,1 0 0,-1-1 0,1 2 0,0-1 0,0 0 0,0 0 0,4-1 0,7-3 0,1 1 0,27-7 0,-30 9 0,32-10 0,-19 5 0,1 2 0,45-7 0,-69 13 0,0-1 0,0 1 0,0 0 0,0 0 0,0 0 0,0 1 0,0-1 0,0 0 0,0 1 0,0-1 0,0 1 0,0 0 0,0-1 0,-1 1 0,1 0 0,0 0 0,0 0 0,-1 1 0,1-1 0,-1 0 0,1 1 0,-1-1 0,1 0 0,-1 1 0,0 0 0,0-1 0,0 1 0,0 0 0,0 0 0,0 0 0,0-1 0,-1 1 0,1 0 0,0 4 0,0 1 0,0 1 0,-1-1 0,1 1 0,-2-1 0,1 1 0,-1-1 0,0 1 0,-4 10 0,-3 10 0,-2 0 0,-1-1 0,-2 0 0,0 0 0,-2-2 0,-30 41 0,22-36 0,-1-2 0,-2 0 0,-1-2 0,-58 44 0,52-47-273,-1-2 0,-1-1 0,-1-2 0,-45 16 0,18-13-6553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4:01.51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530 107 24575,'-30'0'0,"-44"-6"0,64 4 0,-1 0 0,1-1 0,-1 0 0,1 0 0,0-1 0,0 0 0,-14-10 0,11 6 0,1 0 0,-1 0 0,0 2 0,-1-1 0,1 2 0,-1 0 0,0 0 0,-1 1 0,1 1 0,-1 0 0,-28 0 0,35 2 0,0 1 0,0 1 0,0-1 0,0 1 0,0 1 0,0 0 0,0 0 0,-11 5 0,15-5 0,1 0 0,0 0 0,0 0 0,0 0 0,0 1 0,0-1 0,1 1 0,-1 0 0,1 0 0,0 0 0,0 0 0,0 0 0,0 0 0,0 1 0,1-1 0,-1 1 0,1-1 0,0 1 0,0 0 0,-1 6 0,-2 30 0,2 1 0,5 73 0,0-21 0,-5-52 0,1-29 0,0 0 0,0 1 0,2-1 0,-1 0 0,2 1 0,5 23 0,-6-34 0,0 0 0,0 0 0,0 0 0,0-1 0,0 1 0,0 0 0,0 0 0,1-1 0,-1 1 0,1-1 0,-1 0 0,1 1 0,0-1 0,-1 0 0,1 0 0,0 0 0,0 0 0,0 0 0,0 0 0,0-1 0,0 1 0,0-1 0,0 1 0,0-1 0,0 0 0,0 0 0,4 0 0,5-1 0,1 0 0,-1-1 0,0 0 0,13-5 0,11-2 0,29 3 0,0 3 0,67 5 0,-23 0 0,1175-2 0,-1270 0 69,1-1-1,0-1 0,-1 0 0,24-6 1,-30 6-212,-1-1 1,0 1 0,1-1 0,-1 0-1,0 0 1,-1-1 0,1 1 0,0-1 0,-1-1-1,0 1 1,6-8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4:04.60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24522,'2278'132'0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4:08.54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4:22.07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1992 1181 24575,'143'0'0,"1"-7"0,206-36 0,-141 12 0,-191 29 0,0-1 0,34-11 0,-48 11 0,-10 2 0,-13 0 0,-16 5 0,-48 12 0,-1 0 0,-102 7 0,-238-1 0,410-22 0,-8 1 0,0-1 0,0-1 0,0 0 0,1-2 0,-1-1 0,1 0 0,-1-2 0,-23-9 0,-6-11 0,2-2 0,-80-60 0,124 84 0,-1 0 0,1-1 0,0 0 0,0 0 0,0 0 0,1-1 0,0 1 0,0-1 0,-6-12 0,8 14 0,1-1 0,-1 1 0,1 0 0,0-1 0,1 1 0,-1 0 0,1-1 0,0 1 0,0-1 0,0 1 0,0-1 0,1 1 0,0 0 0,0-1 0,0 1 0,4-8 0,0 2 0,0 1 0,1 0 0,0 0 0,1 1 0,-1-1 0,2 2 0,-1-1 0,1 1 0,0 0 0,1 0 0,10-6 0,15-7 0,58-26 0,-53 29 0,2 2 0,64-14 0,88-8 0,-131 26 0,-49 9 0,-6 0 0,-1 1 0,1 0 0,0 0 0,0 1 0,11 0 0,-18 1 0,0-1 0,-1 1 0,1-1 0,0 1 0,0-1 0,-1 0 0,1 1 0,0-1 0,0 1 0,-1-1 0,1 1 0,-1-1 0,1 0 0,0 1 0,-1-1 0,1 0 0,-1 1 0,1-1 0,-1 0 0,1 0 0,-1 1 0,1-1 0,-1 0 0,1 0 0,-1 0 0,1 0 0,-1 0 0,0 0 0,-24 11 0,1-1 0,-382 121 0,262-97 0,-2-7 0,0-6 0,-1-7 0,-157-5 0,294-9 0,-26-3 0,35 3 0,1 0 0,0 0 0,0 0 0,0 0 0,0 0 0,0 0 0,0 0 0,-1 0 0,1 0 0,0 0 0,0 0 0,0 0 0,0 0 0,0 0 0,0 0 0,-1 0 0,1 0 0,0 0 0,0-1 0,0 1 0,0 0 0,0 0 0,0 0 0,0 0 0,0 0 0,0 0 0,0 0 0,-1-1 0,1 1 0,0 0 0,0 0 0,0 0 0,0 0 0,0 0 0,0 0 0,0-1 0,0 1 0,0 0 0,0 0 0,0 0 0,0 0 0,0 0 0,0 0 0,0-1 0,0 1 0,0 0 0,0 0 0,0 0 0,1 0 0,-1 0 0,0 0 0,0-1 0,0 1 0,0 0 0,0 0 0,0 0 0,19-10 0,256-90 0,-255 92 0,217-94 0,-209 84 0,-24 8 0,-4 9 0,0 0 0,-1 1 0,1-1 0,-1 1 0,1-1 0,-1 1 0,0-1 0,1 1 0,-1-1 0,0 1 0,1 0 0,-1-1 0,0 1 0,1 0 0,-1-1 0,0 1 0,1 0 0,-1 0 0,0 0 0,-1 0 0,-2-1 0,-34-9 0,37 10 0,1 0 0,-1 0 0,1 0 0,-1 0 0,1 0 0,-1 0 0,1-1 0,-1 1 0,1 0 0,-1 0 0,1 0 0,-1-1 0,1 1 0,0 0 0,-1 0 0,1-1 0,0 1 0,-1 0 0,1-1 0,0 1 0,-1-1 0,1 1 0,0 0 0,-1-1 0,1 1 0,0-1 0,0 1 0,0-1 0,-1 1 0,1-1 0,0 1 0,0-1 0,0 1 0,0 0 0,0-1 0,0 1 0,0-1 0,0 1 0,0-1 0,0 1 0,0-1 0,0 1 0,0-1 0,1 1 0,-1-1 0,0 1 0,0-1 0,1 1 0,-1-1 0,0 1 0,0 0 0,1-1 0,-1 1 0,0 0 0,1-1 0,-1 1 0,0 0 0,1-1 0,-1 1 0,1 0 0,-1 0 0,1-1 0,-1 1 0,0 0 0,1 0 0,0 0 0,11-6 0,0 0 0,0 2 0,0-1 0,0 2 0,14-3 0,19-6 0,-22 4 0,17-4 0,-2-1 0,50-26 0,-87 39 0,-1 0 0,1 0 0,-1 0 0,1-1 0,-1 1 0,0 0 0,1 0 0,-1 0 0,1-1 0,-1 1 0,0 0 0,1-1 0,-1 1 0,0 0 0,1-1 0,-1 1 0,0 0 0,0-1 0,1 1 0,-1 0 0,0-1 0,0 1 0,0-1 0,1 1 0,-1 0 0,0-1 0,0 1 0,0-1 0,0 1 0,0-1 0,0 1 0,0-1 0,0 1 0,0 0 0,0-1 0,0 1 0,0-1 0,0 1 0,0-1 0,-1 1 0,1-1 0,0 1 0,0 0 0,0-1 0,-1 1 0,1 0 0,0-1 0,-1 1 0,1 0 0,0-1 0,-1 1 0,1 0 0,0-1 0,-1 1 0,1 0 0,0 0 0,-1-1 0,1 1 0,-1 0 0,1 0 0,0 0 0,-1 0 0,1 0 0,-1 0 0,1-1 0,-1 1 0,0 0 0,-33-9 0,-9 4 0,0 2 0,-47 3 0,-26-1 0,114 1 0,0 0 0,1 0 0,-1 0 0,0 0 0,0 0 0,1-1 0,-1 1 0,0-1 0,1 1 0,-1-1 0,1 1 0,-1-1 0,1 0 0,-1 0 0,1 0 0,-1 0 0,1 0 0,0 0 0,0 0 0,-1 0 0,1 0 0,-1-2 0,2 1 0,-1 0 0,1 0 0,0 1 0,0-1 0,0 0 0,0 0 0,0 0 0,0 0 0,0 1 0,0-1 0,1 0 0,-1 0 0,1 1 0,0-1 0,-1 0 0,1 0 0,0 1 0,0-1 0,0 1 0,2-3 0,3-5 0,1 1 0,0-1 0,0 1 0,1 1 0,0 0 0,11-8 0,58-35 0,-45 30 0,10-7 0,212-123 0,-254 150 0,0 0 0,0 0 0,0 0 0,0 0 0,0 0 0,-1 0 0,1 0 0,0 0 0,0 0 0,0 0 0,0 0 0,0 0 0,0 0 0,0 0 0,0 0 0,0 0 0,0 0 0,0 0 0,-1 0 0,1 0 0,0 0 0,0 0 0,0 0 0,0 0 0,0 0 0,0 0 0,0 0 0,0 0 0,0 0 0,0 0 0,0 0 0,0-1 0,0 1 0,0 0 0,0 0 0,0 0 0,0 0 0,0 0 0,0 0 0,0 0 0,0 0 0,0 0 0,0 0 0,0 0 0,0 0 0,0-1 0,0 1 0,0 0 0,0 0 0,0 0 0,0 0 0,0 0 0,-16 0 0,-19 3 0,-20 13 0,-73 33 0,21-8 0,72-29 0,1 2 0,0 1 0,-35 22 0,42-23 0,0-2 0,-1 0 0,-1-2 0,-32 8 0,-5 2 0,-24 10 0,-390 141 0,443-159 0,-13 7 0,50-19 0,-1 0 0,1 1 0,0-1 0,-1 0 0,1 0 0,-1 1 0,1-1 0,-1 0 0,1 1 0,0-1 0,-1 0 0,1 1 0,-1-1 0,1 0 0,0 1 0,0-1 0,-1 1 0,1-1 0,0 1 0,0-1 0,-1 1 0,1-1 0,0 1 0,0-1 0,0 1 0,0-1 0,0 1 0,0-1 0,0 1 0,0-1 0,0 1 0,0-1 0,0 1 0,0-1 0,0 1 0,0-1 0,1 1 0,-1-1 0,0 1 0,0-1 0,0 1 0,1-1 0,-1 1 0,0-1 0,1 1 0,-1-1 0,0 0 0,1 1 0,-1-1 0,1 0 0,-1 1 0,1-1 0,-1 0 0,0 0 0,1 1 0,-1-1 0,1 0 0,-1 0 0,1 0 0,0 1 0,32 12 0,-6-8 0,1-1 0,-1-2 0,1 0 0,0-2 0,-1-1 0,1-1 0,46-9 0,-16-3 0,-2-1 0,86-37 0,-45 11 0,157-92 0,-244 127 0,0-1 0,0 2 0,1-1 0,-1 1 0,1 1 0,1 0 0,-1 0 0,0 1 0,1 1 0,0 0 0,0 1 0,-1 0 0,1 0 0,0 1 0,0 1 0,0 0 0,0 1 0,16 4 0,67 17 0,0-5 0,2-3 0,131 2 0,-103-16 0,163-19 0,-273 16 0,22-4 0,1 3 0,0 1 0,49 3 0,-80 1 0,1 0 0,0 0 0,-1 0 0,0 1 0,1 0 0,-1 1 0,0 0 0,7 5 0,50 40 0,-62-48 0,25 22 0,2-2 0,0-1 0,1-2 0,0 0 0,2-2 0,0-2 0,1-1 0,0-1 0,63 13 0,-10-8 0,127 18 0,-184-34 0,0-2 0,-1 0 0,48-10 0,-39 5 0,51-1 0,-38 6 0,109 3 0,-154-1 0,-1 0 0,1 1 0,-1-1 0,1 1 0,-1 0 0,0 0 0,0 0 0,0 0 0,0 1 0,4 3 0,29 14 0,-31-18 0,1 0 0,-1 1 0,0 0 0,0 0 0,0 0 0,0 1 0,-1-1 0,1 1 0,7 8 0,-10-8 0,0 0 0,0 0 0,0 1 0,0-1 0,-1 1 0,0 0 0,0 0 0,0 0 0,0 0 0,-1 0 0,0 0 0,0 0 0,0 6 0,1 21 0,0 1 0,-7 62 0,4-93 0,1 1 0,-1-1 0,1 1 0,-1-1 0,0 1 0,0-1 0,0 1 0,0-1 0,-1 0 0,1 1 0,-1-1 0,1 0 0,-1 0 0,0 0 0,0 0 0,0-1 0,0 1 0,0 0 0,0-1 0,0 1 0,0-1 0,-1 0 0,1 0 0,-1 0 0,1 0 0,0 0 0,-1 0 0,-2 0 0,-9 1 0,0 0 0,0-1 0,0 0 0,-17-2 0,10 0 0,-119 4 0,-139 20 0,-73 1 0,-2-25 0,135-1 0,-226-14 0,396 13 0,26 2 0,0-1 0,-35-7 0,57 9 0,1 0 0,-1 0 0,0 0 0,0-1 0,1 1 0,-1 0 0,0 0 0,1 0 0,-1-1 0,0 1 0,1 0 0,-1-1 0,1 1 0,-1-1 0,0 1 0,1-1 0,-1 1 0,1-1 0,-1 1 0,0-2 0,11-3 0,25-1 0,343 2 0,-202 6 0,-124-2 0,-3 0 0,-39 0 0,-18 0 0,-41 3 0,0 2 0,-89 22 0,32-5 0,18-7 0,-181 29 0,195-35 0,-120-2 0,237-21 0,-6 0 0,70-21 0,123-32 0,-85 40 0,117-29 0,-167 33 0,-213 20 0,-38 6 0,-247-5 0,400 2 0,-1 0 0,1 0 0,0-1 0,0 1 0,-1-1 0,1 0 0,0 0 0,0 0 0,0-1 0,-6-2 0,9 4 0,0-1 0,-1 1 0,1 0 0,0-1 0,-1 1 0,1 0 0,0-1 0,0 1 0,-1-1 0,1 1 0,0 0 0,0-1 0,0 1 0,-1-1 0,1 1 0,0-1 0,0 1 0,0-1 0,0 1 0,0 0 0,0-1 0,0 1 0,0-1 0,0 1 0,0-1 0,0 1 0,1-1 0,-1-1 0,1 1 0,0-1 0,0 1 0,0 0 0,0-1 0,0 1 0,0 0 0,1 0 0,-1 0 0,0 0 0,3-2 0,5-2 0,0 0 0,-1 1 0,1 0 0,1 0 0,-1 1 0,0 0 0,11-1 0,74-7 0,-21 3 0,0-1 0,-50 7 0,0 0 0,0-2 0,0-1 0,23-7 0,-20 4 0,-1 1 0,2 2 0,-1 1 0,0 1 0,1 1 0,28 1 0,27-2 0,-67 1 0,-1-1 0,0 0 0,0-1 0,22-9 0,-25 8 0,0 1 0,1 0 0,-1 1 0,1 0 0,-1 1 0,1 0 0,13 0 0,-23 4 0,-11 3 0,-14 2 0,-45 1 0,0-2 0,-108-6 0,86-1 0,-2231 0 0,3919 1 0,-1487 5 0,187 33 0,-175-14 0,-65-11 0,1-3 0,111 6 0,645-18 0,-584-12 0,15 1 0,-244 13 0,28 0 0,-21 1 0,-16-1 0,-291-15 0,240 7 0,1-3 0,1-2 0,-66-23 0,103 30 0,-1 0 0,0 2 0,0 0 0,-37-1 0,-86 6 0,57 2 0,-696-3 0,737-2 0,1-1 0,-1-3 0,-65-16 0,-124-50 0,152 46 0,-44-17 0,123 42 0,0-1 0,0 1 0,0 0 0,1-1 0,-1 0 0,0 1 0,1-1 0,-1 0 0,1 0 0,0-1 0,0 1 0,0 0 0,0-1 0,0 1 0,0-1 0,1 0 0,-1 1 0,1-1 0,0 0 0,-1 0 0,1 0 0,1 0 0,-1 0 0,0 0 0,1 0 0,0-1 0,-1 1 0,1 0 0,1 0 0,-1 0 0,0 0 0,1 0 0,-1 0 0,1 0 0,0 0 0,0 0 0,0 0 0,1 0 0,-1 0 0,1 0 0,-1 1 0,1-1 0,0 1 0,0-1 0,0 1 0,0 0 0,1-1 0,-1 1 0,4-2 0,13-10 0,1 0 0,-1 2 0,2 0 0,0 2 0,0 0 0,1 1 0,0 2 0,1 0 0,0 1 0,32-4 0,1 4 0,0 2 0,1 2 0,67 8 0,-85-3 0,-1 3 0,0 1 0,0 2 0,65 24 0,-53-15 0,-22-8 0,34 16 0,-14-5 0,54 17 0,7 3 0,-55-18 0,129 50 0,-154-64 0,1-1 0,0-2 0,0 0 0,45 1 0,188-10 0,-221-1 0,1-1 0,-1-3 0,0-2 0,43-15 0,188-74 0,-272 99 0,1-1 0,-1 1 0,1-1 0,0 1 0,-1-1 0,0 1 0,1-1 0,-1 0 0,1 1 0,-1-1 0,0 0 0,0 0 0,1 0 0,-1 0 0,0 0 0,0-1 0,0 1 0,0 0 0,0 0 0,0-1 0,-1 1 0,1 0 0,0-3 0,-1 3 0,0-1 0,0 1 0,-1 0 0,1-1 0,-1 1 0,1 0 0,-1-1 0,1 1 0,-1 0 0,0 0 0,0-1 0,0 1 0,0 0 0,0 0 0,0 0 0,0 0 0,0 0 0,0 0 0,-2-1 0,-8-5 0,0 1 0,-1 0 0,1 1 0,-18-6 0,-92-25 0,-2 6 0,-1 6 0,0 4 0,-2 7 0,-207 2 0,316 12 0,-39-2 0,-1 3 0,0 3 0,-106 22 0,95-10 0,-109 12 0,134-23 0,0 2 0,1 2 0,0 1 0,1 3 0,-48 22 0,70-29 0,-1-1 0,-33 8 0,34-10 0,0 0 0,1 2 0,-25 10 0,9-2 0,-1-1 0,-43 9 0,-11 4 0,-39 23 0,70-25 0,-80 22 0,15-19 0,-2-6 0,-170 8 0,-253-21 0,536-8 0,-44 0 0,-65-2 0,118 2 0,1 0 0,-1 0 0,1 0 0,0-1 0,-1 1 0,1-1 0,-1 0 0,1 1 0,0-1 0,0 0 0,0 0 0,-1-1 0,1 1 0,0 0 0,0-1 0,1 1 0,-1-1 0,-2-1 0,3 1 0,1 1 0,-1-1 0,0 1 0,1-1 0,-1 0 0,1 1 0,-1-1 0,1 0 0,0 1 0,0-1 0,0 0 0,0 1 0,0-1 0,0 0 0,0 1 0,0-1 0,1 0 0,-1 1 0,2-4 0,0 0 0,0 0 0,1 0 0,0-1 0,0 2 0,0-1 0,1 0 0,0 1 0,0-1 0,0 1 0,0 0 0,1 0 0,-1 1 0,9-5 0,23-10 0,2 2 0,0 1 0,0 2 0,47-9 0,165-21 0,-197 35 0,286-33 0,-30 4 0,132-3 0,74-11 0,-330 17 0,78-12 0,-184 36 0,108 1 0,328 10 0,-498 0 0,0 1 0,-1 1 0,19 4 0,38 6 0,-53-12 0,1 1 0,-1 1 0,0 1 0,37 12 0,-48-12 0,1 0 0,-1 0 0,0 1 0,-1 1 0,1-1 0,-1 1 0,0 1 0,0 0 0,-1 0 0,0 0 0,10 14 0,48 52 0,-58-62 0,1-1 0,-2 1 0,0 0 0,0 0 0,7 22 0,1 2 0,9 35-1365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4:34.51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59 131 24575,'0'35'0,"-1"0"0,-1 1 0,-11 51 0,6-55 0,-2 3 0,1 0 0,2 1 0,-2 52 0,8-80 0,0-1 0,0 1 0,1 0 0,0 0 0,0 0 0,1-1 0,4 15 0,-4-20 0,-1 1 0,1-1 0,-1 0 0,1 0 0,0 0 0,0 0 0,-1 0 0,1 0 0,1-1 0,-1 1 0,0-1 0,0 1 0,1-1 0,-1 0 0,0 0 0,1 0 0,-1 0 0,1 0 0,0-1 0,-1 1 0,1-1 0,0 1 0,-1-1 0,1 0 0,0 0 0,4-1 0,3 0 0,-1-1 0,1 0 0,-1 0 0,0-1 0,1 0 0,-1-1 0,12-7 0,-11 6 0,0 1 0,1-1 0,-1 2 0,1-1 0,14-1 0,35 1 0,-48 5 0,0-2 0,0 1 0,0-1 0,-1-1 0,1 0 0,0-1 0,21-8 0,17-13 0,86-56 0,-128 75 0,-1 1 0,2-1 0,-1 1 0,0 1 0,1 0 0,-1 0 0,1 1 0,0 0 0,0 0 0,0 1 0,0 0 0,10 0 0,3 2 0,0 1 0,0 1 0,40 10 0,46 11 0,-196-119 0,60 67 0,1 0 0,-29-42 0,54 66 0,-1 0 0,0 0 0,0 0 0,0 0 0,0 1 0,0-1 0,-1 1 0,0 0 0,1 0 0,-1 0 0,0 0 0,-1 1 0,1-1 0,0 1 0,-1 1 0,1-1 0,-1 0 0,1 1 0,-1 0 0,0 0 0,0 0 0,1 1 0,-1 0 0,-5 0 0,-121-15 0,68 7 0,191 5 0,224-35 0,122-64 0,-358 70 0,-106 27 0,-10 3 0,-19 5 0,-142 53 0,66-20 0,-202 74 0,-6 8 0,74-24 0,115-48 0,66-25 0,-1-2 0,-85 22 0,129-40 0,0 0 0,0 0 0,0 0 0,0-1 0,-1 0 0,1 0 0,0 0 0,0-1 0,0 1 0,-10-4 0,13 3 0,0 0 0,0 0 0,0-1 0,0 1 0,0-1 0,0 0 0,0 1 0,0-1 0,1 0 0,-1 0 0,1 0 0,0 0 0,-1 0 0,1-1 0,0 1 0,0 0 0,0-1 0,1 1 0,-1 0 0,0-1 0,1 1 0,0-1 0,-1 1 0,1-4 0,0-3 0,0 0 0,1-1 0,0 1 0,0 0 0,1 0 0,0 0 0,1 0 0,0 0 0,1 0 0,-1 1 0,1 0 0,1-1 0,0 1 0,11-13 0,3-3 0,2 0 0,0 2 0,28-23 0,-26 28 0,1 0 0,0 1 0,1 2 0,1 0 0,0 2 0,0 1 0,1 0 0,1 3 0,29-7 0,-1 0 0,-31 7 0,1 2 0,43-7 0,-58 13 0,-1 0 0,0 0 0,0 0 0,1 2 0,-1-1 0,0 1 0,0 0 0,0 1 0,-1 1 0,15 6 0,35 22 0,96 71 0,-137-90 0,51 32 0,-34-24 0,36 31 0,-24-16 0,-29-24 0,-1 1 0,0 1 0,-1 0 0,-1 1 0,20 24 0,-32-35 0,-1 0 0,1 0 0,-1 0 0,0 1 0,0-1 0,0 1 0,-1-1 0,1 1 0,-1-1 0,0 1 0,-1 0 0,1-1 0,-1 1 0,0 0 0,0 0 0,0-1 0,-1 1 0,0 0 0,0 0 0,0-1 0,0 1 0,-1-1 0,1 1 0,-1-1 0,0 0 0,-1 1 0,1-1 0,-1 0 0,-6 6 0,4-4 0,-1 0 0,0-1 0,-1 0 0,1 0 0,-1-1 0,0 0 0,0 0 0,0 0 0,-1-1 0,1 0 0,-1-1 0,0 1 0,0-2 0,0 1 0,0-1 0,0 0 0,-14-1 0,-9 0 0,0-1 0,1-2 0,-39-8 0,42 6 0,0-1 0,1-1 0,0-1 0,0-1 0,1-1 0,0-2 0,1 0 0,-42-30 0,49 31 0,14 10 0,-1-1 0,1 0 0,0 0 0,0 0 0,0 0 0,0 0 0,0-1 0,0 1 0,1-1 0,-1 0 0,1 1 0,0-1 0,-3-4 0,6 6 0,-1 0 0,0 1 0,1-1 0,-1 0 0,1 1 0,-1-1 0,1 0 0,-1 1 0,1-1 0,-1 1 0,1-1 0,0 1 0,-1-1 0,1 1 0,0-1 0,-1 1 0,1 0 0,0-1 0,0 1 0,-1 0 0,1 0 0,0-1 0,0 1 0,0 0 0,1 0 0,25-3 0,-24 3 0,36 0 0,0 1 0,0 3 0,0 1 0,0 1 0,47 16 0,-28-8 0,69 9 0,120-18 0,-158-6 0,-68-1 0,0 0 0,-1-2 0,1 0 0,-1-2 0,0 0 0,21-10 0,-23 9 0,0 0 0,1 1 0,0 0 0,0 2 0,0 0 0,0 2 0,26-1 0,-44 2 0,0 1 0,0 0 0,0 0 0,0 0 0,0 0 0,0 0 0,0 0 0,0 0 0,0 0 0,0 1 0,0-1 0,0 0 0,0 1 0,0-1 0,0 1 0,0-1 0,0 1 0,0-1 0,0 1 0,0-1 0,0 1 0,-1 0 0,1 0 0,0-1 0,0 1 0,-1 0 0,1 0 0,-1 0 0,1 0 0,0 1 0,-1-1 0,-1 1 0,1-1 0,-1 1 0,1-1 0,-1 0 0,0 1 0,1-1 0,-1 0 0,0 0 0,0 1 0,0-1 0,0 0 0,0 0 0,0 0 0,0 0 0,0 0 0,0 0 0,-1 0 0,1-1 0,0 1 0,-3 1 0,-26 14 0,-1-2 0,-1 0 0,0-3 0,-40 10 0,-137 22 0,173-37 0,-71 7 0,0-5 0,-170-8 0,105-3 0,45 5 0,-142-5 0,240-2 0,28 5 0,1 0 0,-1 0 0,1 0 0,0-1 0,-1 1 0,1 0 0,-1 0 0,1 0 0,0 0 0,-1-1 0,1 1 0,0 0 0,-1 0 0,1-1 0,0 1 0,0 0 0,-1-1 0,1 1 0,0 0 0,0-1 0,-1 1 0,1 0 0,0-1 0,0 1 0,0 0 0,0-1 0,-1 1 0,1-1 0,0 1 0,0 0 0,0-1 0,0 1 0,0-1 0,0 1 0,0 0 0,0-1 0,0 1 0,0-1 0,1 1 0,-1 0 0,0-1 0,0 1 0,0-1 0,0 1 0,1 0 0,-1-1 0,0 1 0,0 0 0,1-1 0,-1 1 0,0 0 0,0 0 0,1-1 0,-1 1 0,0 0 0,1 0 0,-1-1 0,0 1 0,1 0 0,-1 0 0,1 0 0,-1 0 0,0-1 0,2 1 0,3-3 0,1 0 0,0 0 0,0 0 0,0 1 0,0 0 0,0 0 0,0 1 0,12-2 0,58-2 0,-57 5 0,254-1 0,-124 2 0,-130 1 0,1 0 0,-1 1 0,-1 1 0,31 10 0,-23-7 0,34 7 0,46-5 0,-79-8 0,-1 0 0,1 2 0,-1 1 0,0 2 0,36 11 0,31 15 0,115 23 0,-175-50-43,-1-1 0,0-2 1,59-2-1,-45-1-1151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4:53.85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1212 310 24575,'1105'0'0,"-1085"1"0,-1 1 0,36 9 0,19 1 0,-132-18 0,1-3 0,-109-31 0,-117-63 0,229 83 0,-1 2 0,-61-11 0,-117-12 0,147 27 0,-55 5 0,140 8 0,330 29 0,38 1 0,-329-28 0,0 3 0,64 13 0,-101-17 0,0 0 0,1 1 0,-1-1 0,1 0 0,-1 1 0,1-1 0,-1 1 0,0-1 0,1 1 0,-1 0 0,0-1 0,0 1 0,1 0 0,-1 0 0,0 0 0,2 2 0,-3-2 0,0-1 0,0 1 0,0-1 0,0 1 0,0 0 0,0-1 0,0 1 0,0-1 0,0 1 0,0-1 0,0 1 0,-1 0 0,1-1 0,0 1 0,0-1 0,-1 1 0,1-1 0,0 1 0,-1-1 0,1 1 0,0-1 0,-1 1 0,1-1 0,-1 0 0,1 1 0,-1-1 0,0 1 0,-7 5 0,0-1 0,-1 0 0,-15 7 0,16-8 0,-26 9 0,-1-1 0,0-2 0,0-1 0,-1-2 0,-60 5 0,-55 12 0,140-22 0,0 1 0,1 0 0,-1 1 0,1 0 0,0 0 0,0 2 0,0-1 0,1 1 0,-17 14 0,23-18 0,0 1 0,1 0 0,-1 0 0,1 0 0,0 0 0,0 1 0,0-1 0,0 1 0,0-1 0,1 1 0,0-1 0,0 1 0,0 0 0,0 0 0,0-1 0,1 1 0,0 0 0,-1 0 0,1 0 0,1 0 0,-1 0 0,1 0 0,-1-1 0,1 1 0,0 0 0,1 0 0,-1-1 0,0 1 0,1-1 0,0 1 0,3 4 0,0 0 0,1 1 0,0-1 0,1 0 0,0-1 0,0 1 0,0-1 0,1-1 0,0 1 0,0-2 0,1 1 0,-1-1 0,1 0 0,10 4 0,-12-6 0,0 0 0,0 1 0,-1 0 0,1 0 0,7 8 0,-13-11 0,0 0 0,0 0 0,0 0 0,0 0 0,0 0 0,0 0 0,-1 0 0,1 0 0,0 1 0,-1-1 0,1 0 0,-1 0 0,1 1 0,-1-1 0,0 0 0,1 2 0,-1-2 0,-1 0 0,1 0 0,0 0 0,-1 0 0,1 0 0,0 0 0,-1-1 0,0 1 0,1 0 0,-1 0 0,1 0 0,-1-1 0,0 1 0,1 0 0,-1-1 0,0 1 0,0-1 0,0 1 0,1 0 0,-1-1 0,0 0 0,0 1 0,0-1 0,0 0 0,-2 1 0,-10 3 0,-1 0 0,0-1 0,0-1 0,-1 0 0,-15-1 0,-78-3 0,80 1 0,-67-8 0,0-3 0,-170-47 0,261 58 0,-13-2 0,1-1 0,-1-1 0,1-1 0,0 0 0,1-1 0,-25-15 0,39 21 0,0-1 0,-1 1 0,1 0 0,0-1 0,0 1 0,0-1 0,0 1 0,0-1 0,0 1 0,1-1 0,-1 0 0,0 0 0,1 1 0,-1-1 0,1 0 0,0 0 0,-1 0 0,1 1 0,0-1 0,0 0 0,0 0 0,1 0 0,-1 1 0,0-1 0,1 0 0,-1 0 0,1 1 0,-1-1 0,1 0 0,0 1 0,0-1 0,0 0 0,0 1 0,2-3 0,3-5 0,0 1 0,1 0 0,0 0 0,13-10 0,4-1 0,1 2 0,1 1 0,0 2 0,1 0 0,36-13 0,41-21 0,-86 38 0,6-3 0,0 1 0,32-11 0,-55 22 0,1 1 0,-1-1 0,0 1 0,1-1 0,-1 1 0,1 0 0,-1 0 0,0 0 0,1 0 0,-1 0 0,1 0 0,-1 0 0,0 0 0,1 1 0,-1-1 0,3 1 0,-4-1 0,1 1 0,-1-1 0,1 1 0,-1 0 0,1-1 0,-1 1 0,1-1 0,-1 1 0,1 0 0,-1-1 0,0 1 0,1 0 0,-1-1 0,0 1 0,0 0 0,1-1 0,-1 1 0,0 0 0,0 0 0,0-1 0,0 1 0,0 1 0,0 2 0,-1 1 0,0-1 0,0 0 0,0 0 0,-1 1 0,1-1 0,-1 0 0,0 0 0,-3 4 0,2-3 0,-106 160 0,93-145 0,0 0 0,-2-1 0,0-1 0,-1-1 0,-36 25 0,112-68 0,65-21 0,-43 18 0,-32 12 0,1 3 0,0 2 0,1 1 0,0 3 0,0 2 0,1 2 0,58 4 0,559 2 0,-368-3 0,-268-1 0,-1-2 0,1-1 0,53-15 0,0 0 0,-76 18 0,52-12 0,-56 13 0,1 0 0,-1-1 0,0 1 0,-1-1 0,1 0 0,0 0 0,0 0 0,-1-1 0,1 1 0,5-6 0,-8 6 0,0 1 0,-1-1 0,1 0 0,0 1 0,-1-1 0,1 0 0,-1 0 0,0 0 0,1 1 0,-1-1 0,0 0 0,0 0 0,0 0 0,0 1 0,-1-1 0,1 0 0,0 0 0,-1 0 0,1 1 0,-1-1 0,0 0 0,0 1 0,1-1 0,-1 0 0,0 1 0,0-1 0,-1 1 0,1 0 0,0-1 0,0 1 0,-1 0 0,1 0 0,-3-2 0,-3-3 0,0 0 0,-1 1 0,1 0 0,-1 0 0,-12-5 0,3 4 0,1 1 0,-1 0 0,0 2 0,0 0 0,-27-1 0,-91 4 0,82 1 0,-77-1 0,-101 4 0,209-1 0,2 0 0,36-13 0,141-61 0,-138 62 0,-1 0 0,2 1 0,-1 0 0,1 2 0,0 0 0,0 1 0,1 2 0,37-3 0,-50 6 0,0 0 0,0 0 0,-1 1 0,1 0 0,0 0 0,12 4 0,-16-3 0,0 0 0,-1 1 0,1-1 0,-1 0 0,1 1 0,-1 0 0,0 0 0,0 0 0,0 0 0,0 0 0,0 1 0,-1-1 0,4 7 0,-2-2 0,1 0 0,0 0 0,0-1 0,1 0 0,0 0 0,9 8 0,-11-12 0,1 0 0,-1-1 0,1 1 0,-1-1 0,1 0 0,0 0 0,0-1 0,0 1 0,0-1 0,0 0 0,0-1 0,9 1 0,25 1 0,52-6 0,-74 3 0,-1-2 0,1 0 0,-1-1 0,0-1 0,26-11 0,-36 13 0,-1 1 0,1 0 0,0 0 0,-1 0 0,1 1 0,0 0 0,0 0 0,0 0 0,0 1 0,10 0 0,-6 2 0,0 0 0,0 0 0,0 1 0,0 1 0,12 5 0,-9-3 0,0-2 0,0 0 0,1-1 0,-1 0 0,28 2 0,70-5 0,6-1 0,-114 2 0,-1-1 0,1 1 0,0-1 0,-1 1 0,1 0 0,-1 0 0,1 0 0,-1 0 0,0 0 0,1 1 0,-1-1 0,0 1 0,0-1 0,0 1 0,0 0 0,0 0 0,-1 0 0,1 0 0,0 0 0,-1 0 0,1 1 0,-1-1 0,0 0 0,0 1 0,0-1 0,0 1 0,0-1 0,-1 1 0,1 0 0,0 3 0,0 10 0,1 0 0,-2 0 0,0 0 0,-3 17 0,1-5 0,2 83 0,-3 42 0,2-148 0,-1 0 0,1 1 0,-1-1 0,0 0 0,0 0 0,-1 0 0,1 0 0,-1-1 0,0 1 0,-1-1 0,1 0 0,-1 0 0,0 0 0,0 0 0,0 0 0,0-1 0,-9 5 0,3-1 0,0-1 0,-1 0 0,1-1 0,-1-1 0,-1 0 0,1 0 0,-14 2 0,-16-1 0,1-2 0,-77-5 0,30-1 0,-673 3 0,744-1 0,-1-1 0,0-1 0,1 0 0,0-1 0,-25-10 0,24 8 0,-1 0 0,0 2 0,0 0 0,-23-2 0,-30 5 0,52 2 0,1-1 0,-1 0 0,0-2 0,0 0 0,1-1 0,-35-10 0,29 4 0,-1 2 0,1 1 0,-1 1 0,-1 1 0,-27 0 0,-131 4 0,74 3 0,-310-3 0,388-2 0,1-2 0,-1-1 0,1-2 0,0-1 0,-32-12 0,-32-9 0,62 21 0,7 0 0,-43-5 0,46 7 0,23 6 0,0 0 0,0-1 0,0 1 0,-1 0 0,1 0 0,0-1 0,0 1 0,0 0 0,0 0 0,0 0 0,0-1 0,0 1 0,0 0 0,0 0 0,0-1 0,0 1 0,0 0 0,0 0 0,0 0 0,1-1 0,-1 1 0,0 0 0,0 0 0,0 0 0,0-1 0,0 1 0,0 0 0,0 0 0,1 0 0,-1 0 0,0-1 0,0 1 0,0 0 0,0 0 0,1 0 0,-1 0 0,0 0 0,0 0 0,0-1 0,1 1 0,-1 0 0,0 0 0,0 0 0,1 0 0,4-2 0,-1 0 0,1 0 0,0 1 0,0 0 0,0-1 0,6 1 0,86-3 0,-54 3 0,44-7 0,-16-1 0,1 2 0,0 4 0,96 8 0,-88 7 0,-52-7 0,47 4 0,506-8 0,-280-3 0,309 2 0,-603 0 0,-1-1 0,1 0 0,-1 0 0,1 0 0,-1-1 0,1 1 0,-1-2 0,0 1 0,0-1 0,0 0 0,8-6 0,3-3 0,-1-1 0,20-20 0,24-20 0,-45 44 0,0 1 0,0 0 0,1 1 0,0 1 0,31-8 0,-26 8 0,-1-1 0,0 0 0,22-12 0,-31 13 0,0 1 0,1 0 0,0 1 0,-1 0 0,2 0 0,17-2 0,-56 8 0,19-3 0,-1 1 0,1 1 0,0 0 0,-1 0 0,-11 3 0,16-3 0,1 0 0,-1 0 0,1 0 0,0 1 0,-1-1 0,1 1 0,0-1 0,0 1 0,0 0 0,0 0 0,1 0 0,-1 0 0,0 0 0,1 0 0,0 0 0,-1 0 0,1 1 0,0-1 0,0 1 0,0-1 0,-1 6 0,0 5 0,0 1 0,1 0 0,1 1 0,0-1 0,2 19 0,0-21 0,-1-1 0,0 1 0,-1-1 0,0 0 0,-1 1 0,-1-1 0,0 0 0,-6 21 0,7-29 0,-1 0 0,0 0 0,0 0 0,0 0 0,0-1 0,-1 1 0,1-1 0,-1 1 0,1-1 0,-1 0 0,0 0 0,0 0 0,0 0 0,0 0 0,-7 2 0,-4 1 0,-1 0 0,-21 3 0,9-2 0,-29 9 0,0-3 0,-1-2 0,-107 4 0,-538-17 0,245-19 0,-154-10 0,536 25 0,1-4 0,-123-35 0,146 30 0,1-3 0,0-1 0,2-3 0,-70-44 0,-31-22 0,76 47 0,-87-65 0,147 97 29,-20-16-494,1-1 1,-30-31-1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5:11.41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573 428 24570,'-570'71'0,"856"-570"0,-572 998 0,522-656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5:19.10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469 54 24575,'51'-2'0,"93"-17"0,-22 1 0,428 4 0,-474 15 0,-52 2 0,-24-3 0,0 0 0,1 0 0,-1 0 0,0 0 0,0 0 0,0 0 0,0 0 0,0 0 0,0 0 0,1 0 0,-1 0 0,0 0 0,0 1 0,0-1 0,0 0 0,0 0 0,0 0 0,0 0 0,0 0 0,0 0 0,0 0 0,0 1 0,0-1 0,0 0 0,1 0 0,-1 0 0,0 0 0,0 0 0,0 1 0,0-1 0,0 0 0,0 0 0,0 0 0,0 0 0,-1 0 0,1 0 0,0 1 0,0-1 0,0 0 0,0 0 0,0 0 0,0 0 0,0 0 0,0 0 0,0 1 0,0-1 0,0 0 0,0 0 0,0 0 0,-1 0 0,1 0 0,0 0 0,0 0 0,0 0 0,0 0 0,0 0 0,0 1 0,-1-1 0,1 0 0,0 0 0,0 0 0,-5 2 0,1 0 0,0-1 0,-1 1 0,0-1 0,1 0 0,-10 1 0,-158 25 0,101-14 0,0-3 0,-100 1 0,163-9 0,21 2 0,24 4 0,69 0 0,-39-5 0,-64-3 0,-1 0 0,0 1 0,1-1 0,-1 0 0,0 1 0,1-1 0,-1 1 0,0 0 0,0 0 0,0 0 0,2 1 0,-3-2 0,-1 1 0,0-1 0,1 0 0,-1 1 0,0-1 0,0 0 0,0 1 0,1-1 0,-1 0 0,0 1 0,0-1 0,0 0 0,0 1 0,0-1 0,0 1 0,0-1 0,0 0 0,0 1 0,0-1 0,0 1 0,0-1 0,0 0 0,0 1 0,0-1 0,0 0 0,0 1 0,0-1 0,0 1 0,-1-1 0,1 0 0,0 1 0,0-1 0,0 0 0,-1 1 0,1-1 0,-1 1 0,-3 2 0,0 1 0,0-1 0,-1 1 0,1-1 0,-1 0 0,0-1 0,-10 5 0,-69 22 0,-2-3 0,0-3 0,-90 10 0,98-22 0,-103 1 0,-78-13 0,102-1 0,170 1 0,0 0 0,25-7 0,16-2 0,372 2 0,-249 10 0,-90-3 0,98 3 0,-114 11 0,-52-9 0,0 0 0,28 1 0,-34-5 0,211-2 0,-180-3 0,0-2 0,76-23 0,-117 29-68,0 0 0,0 0-1,0 0 1,0-1 0,-1 1 0,1 0-1,-1-1 1,1 0 0,-1 0 0,1 0-1,-1 0 1,0 0 0,0 0 0,0-1-1,0 1 1,0 0 0,-1-1-1,1 0 1,1-3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2:43.2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5:13.68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5:16.08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24575,'0'680'0,"0"-678"0,-1 0 0,1-1 0,0 1 0,1-1 0,-1 1 0,0 0 0,0-1 0,1 1 0,-1-1 0,1 1 0,-1-1 0,1 1 0,0-1 0,1 3 0,-1-3 0,-1-1 0,1 0 0,-1 1 0,1-1 0,-1 0 0,1 1 0,0-1 0,-1 0 0,1 0 0,0 1 0,-1-1 0,1 0 0,0 0 0,-1 0 0,1 0 0,0 0 0,-1 0 0,1 0 0,0 0 0,-1 0 0,1 0 0,-1 0 0,1-1 0,1 1 0,4-3 0,0 0 0,0-1 0,0 1 0,-1-1 0,9-7 0,0-1 0,23-16 0,-29 20 0,1 1 0,-1 1 0,1-1 0,0 1 0,1 1 0,-1 0 0,1 0 0,0 1 0,0 0 0,19-4 0,41-4 0,114-33 0,-170 41 0,13-3 0,1 1 0,0 2 0,40-1 0,88 7 0,-61 0 0,780-2 0,-850-1 0,1-2 0,36-8 0,-15 2 0,61-16 0,-77 17 0,1 0 0,0 2 0,49-2 0,-47 7 0,-6 2 0,0-2 0,1-2 0,45-8 0,-35 4 0,-1 2 0,1 2 0,0 2 0,51 4 0,-5-1 0,98-2-1365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5:27.71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30 24575,'211'-13'0,"-47"1"0,580 8 0,-421 5 0,-302 1 0,0 0 0,35 8 0,27 3 0,-32-11 0,-33-3 0,-1 2 0,1 0 0,0 1 0,0 1 0,-1 0 0,33 12 0,-33-9 0,1 0 0,0-1 0,0-1 0,0 0 0,33 1 0,95-6 0,-60-1 0,-52 3 0,0 1 0,0 3 0,0 0 0,-1 2 0,47 16 0,-48-13 0,1-2 0,1-2 0,52 3 0,102-6 0,-154-4 0,-5 2 0,1 2 0,34 6 0,34 4 0,-64-11 0,14 0 0,67 11 0,-53-5 0,0-3 0,118-6 0,-66-1 0,-82 3 179,-18-1-488,1 1 1,-1-2-1,0 1 0,23-6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5:28.57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24575,'0'4'0,"0"11"0,0 7 0,0 8 0,0 5 0,0-1 0,0 0 0,0-3 0,0-1 0,0-2 0,0-1 0,0 0 0,0-10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5:32.81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587 171 24575,'1203'0'0,"-992"13"0,18 1 0,-856-14 0,370-1 0,413-1 0,248 9 0,-226 16 0,-113-12 0,113 4 0,-144-15 0,-4-1 0,0 1 0,0 2 0,57 10 0,-49-6 0,67-1 0,-189-5 0,-587-21 0,273-13 0,-216-15 0,521 39 0,2-3 0,-1-4 0,2-5 0,-100-36 0,178 53 0,1 1 0,-1-2 0,1 1 0,1-2 0,-1 1 0,-12-11 0,78 22 0,150 32 0,105 13 0,-505-52 0,108 3 0,75-2 0,-27 2 0,37 0 0,0-1 0,1 0 0,-1 1 0,0-1 0,0 1 0,0-1 0,0 1 0,0 0 0,1 0 0,-1 0 0,0 0 0,0 0 0,1 0 0,-1 1 0,-1 1 0,3-3 0,-1 0 0,1 1 0,0-1 0,-1 1 0,1-1 0,0 1 0,0-1 0,-1 0 0,1 1 0,0-1 0,0 1 0,0-1 0,0 1 0,0-1 0,0 1 0,0-1 0,0 1 0,0-1 0,0 1 0,0-1 0,0 1 0,0-1 0,0 1 0,0-1 0,0 1 0,0-1 0,1 1 0,-1-1 0,0 0 0,0 1 0,1 0 0,15 9 0,23 0 0,24-5 0,118-5 0,-75-2 0,157-12 0,-22 0 0,-49 14 0,-258 11 0,-120 4 0,-228-11 0,240-6 0,-505 2 0,673 0 0,3 0 0,0 1 0,0-1 0,0 0 0,0 0 0,0 0 0,1 0 0,-1-1 0,0 1 0,0-1 0,0 0 0,1 0 0,-1 0 0,0 0 0,1 0 0,-1-1 0,-2-1 0,5 3 0,1-1 0,-1 0 0,0 1 0,0-1 0,1 1 0,-1-1 0,0 1 0,1-1 0,-1 1 0,0-1 0,1 1 0,-1 0 0,1-1 0,-1 1 0,1-1 0,-1 1 0,1 0 0,-1 0 0,1-1 0,-1 1 0,1 0 0,-1 0 0,1-1 0,0 1 0,-1 0 0,1 0 0,-1 0 0,1 0 0,0 0 0,-1 0 0,1 0 0,0 0 0,25-4 0,314-1 0,-186 8 0,478-3 0,-627 0-170,0 0-1,1-1 0,-1 1 1,0-1-1,0 0 0,0-1 1,9-3-1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5:55.86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1025 338 24575,'-3'-1'0,"0"1"0,0-1 0,-1 1 0,1 0 0,0 0 0,-1 0 0,-5 1 0,-1 0 0,-474-1 0,436-3 0,-69-11 0,47 4 0,44 2 0,20 2 0,17 0 0,7 3 0,1 1 0,-1 0 0,0 2 0,35 3 0,-36-2 0,0 0 0,0-1 0,1 0 0,-1-1 0,26-6 0,-43 7 0,0 0 0,1 0 0,-1 0 0,1 0 0,-1 0 0,0 0 0,1 0 0,-1-1 0,0 1 0,1 0 0,-1 0 0,0 0 0,1 0 0,-1-1 0,0 1 0,1 0 0,-1 0 0,0 0 0,0-1 0,1 1 0,-1 0 0,0-1 0,0 1 0,0 0 0,1-1 0,-1 1 0,0 0 0,0-1 0,0 1 0,0 0 0,0-1 0,1 1 0,-1 0 0,0-1 0,0 1 0,0-1 0,-12-12 0,-31-13 0,33 21 0,-110-79 0,64 43 0,13 2 0,37 33 0,0-1 0,0 1 0,0 1 0,-1-1 0,0 1 0,0 0 0,0 1 0,0 0 0,-1 0 0,0 0 0,-11-3 0,17 7 0,0 0 0,0 0 0,-1 0 0,1 0 0,0 0 0,0 0 0,-1 1 0,1-1 0,0 1 0,0-1 0,0 1 0,-1 0 0,1 0 0,0 0 0,0 0 0,0 0 0,1 1 0,-1-1 0,0 0 0,0 1 0,1 0 0,-1-1 0,1 1 0,-1 0 0,1 0 0,0 0 0,0 0 0,0 0 0,0 0 0,0 0 0,-1 3 0,-2 8 0,0-1 0,1 0 0,1 1 0,-2 16 0,3-21 0,-22 112 0,15-89 0,1 1 0,2 0 0,-2 44 0,6-47 0,0-17 0,1 0 0,0 1 0,1-1 0,3 20 0,-4-30 0,1 1 0,0 0 0,-1-1 0,1 0 0,0 1 0,1-1 0,-1 1 0,0-1 0,1 0 0,-1 0 0,1 0 0,0 0 0,0 0 0,-1 0 0,1 0 0,1-1 0,-1 1 0,0-1 0,0 1 0,0-1 0,1 0 0,-1 0 0,1 0 0,-1 0 0,1 0 0,3 0 0,23 2 0,0-1 0,0-1 0,43-5 0,7 0 0,-50 5 0,0 2 0,32 7 0,-31-5 0,56 3 0,-53-6 0,51 9 0,-51-5 0,52 1 0,859-8 0,-933 2 0,0 0 0,0 1 0,0 0 0,0 0 0,-1 1 0,1 1 0,16 7 0,12 5 0,-3-5 0,0-2 0,1-2 0,51 5 0,-9-1 0,-42-5 0,58 2 0,167-9-1365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6:08.2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1 108 24575,'21'-2'0,"0"0"0,0-2 0,-1 0 0,24-8 0,17-4 0,6 1 0,5-2 0,2 4 0,137-9 0,-133 22 0,204 4 0,-183 8 0,-57-6 0,53 2 0,-61-8 0,0 2 0,61 11 0,-43-6 0,0-2 0,0-2 0,73-6 0,-21 1 0,263 2 0,-347 1 0,-1 1 0,36 8 0,-34-5 0,0-2 0,25 2 0,-45-5 0,49 1 0,83 13 0,-70-6 0,0-3 0,117-5 0,-67-2 0,594 2 0,-703-1 0,0 1 0,0 0 0,0 1 0,-1-1 0,1 1 0,0-1 0,-1 1 0,1 0 0,0 0 0,-1 1 0,0-1 0,1 1 0,-1 0 0,6 4 0,-6-4 0,-1 1 0,0 0 0,0 0 0,0 0 0,0 0 0,-1 0 0,1 0 0,-1 1 0,0-1 0,0 0 0,0 1 0,0-1 0,-1 1 0,1-1 0,-1 1 0,0 4 0,-1 184 0,-3-66 0,6-85 0,0-29 0,-2 1 0,1-1 0,-2 1 0,1-1 0,-2 1 0,-5 23 0,6-34 0,0 1 0,-1-1 0,1 0 0,-1 0 0,1 0 0,-1 0 0,0 0 0,0 0 0,0 0 0,0-1 0,0 1 0,0-1 0,-1 0 0,1 1 0,0-1 0,-1 0 0,1 0 0,-1 0 0,1-1 0,-1 1 0,0-1 0,-3 1 0,-8 1 0,0-2 0,0 1 0,-14-3 0,11 2 0,-20-1 0,1-2 0,-1-1 0,-37-9 0,36 7 0,0 1 0,-1 2 0,0 2 0,-48 4 0,-1-1 0,-1483-2 0,1533-2 0,-63-11 0,26 2 0,29 3 0,-54-15 0,11 2 0,71 16 0,1-1 0,0 0 0,-29-15 0,32 13 0,-1 1 0,1 1 0,-1 1 0,0 0 0,-22-4 0,28 8 66,5 1-169,1-1 1,-1 1 0,1-1 0,-1 1 0,1-1-1,-1 0 1,1 0 0,0 0 0,0-1 0,-1 1 0,1-1-1,0 0 1,-3-3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6:16.05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498 217 24575,'11'-1'0,"0"0"0,1-1 0,-1 0 0,19-7 0,16-2 0,45-3 0,135-2 0,97 17 0,-122 2 0,-168-1 0,0 2 0,0 1 0,47 13 0,17 4 0,-39-11 0,-26-5 0,56 5 0,-59-7 0,0 0 0,1 2 0,-2 1 0,30 11 0,-27-8 0,0-1 0,0-1 0,37 3 0,-27-5 0,60 15 0,-70-13 0,1-1 0,0-2 0,50 2 0,16-9 0,92 4 0,-187-2 0,0 1 0,0 0 0,0 0 0,0 0 0,0 0 0,-1 1 0,1-1 0,0 1 0,-1 0 0,1-1 0,-1 1 0,1 1 0,-1-1 0,0 0 0,0 0 0,0 1 0,0-1 0,0 1 0,-1 0 0,1-1 0,-1 1 0,0 0 0,1 0 0,-1 0 0,-1 0 0,1 0 0,0 0 0,-1 0 0,1 1 0,-1-1 0,0 0 0,-1 3 0,2-3 0,-1 0 0,0 1 0,0-1 0,0 0 0,-1 0 0,1 0 0,-1 0 0,0 0 0,0 0 0,0 0 0,0 0 0,0 0 0,-1 0 0,1-1 0,-1 1 0,0-1 0,0 1 0,0-1 0,0 1 0,0-1 0,0 0 0,0 0 0,-1 0 0,1 0 0,-1-1 0,0 1 0,0-1 0,1 1 0,-1-1 0,0 0 0,0 0 0,-4 1 0,-3-2 0,0 0 0,0 0 0,0-1 0,1 0 0,-1-1 0,0 0 0,1-1 0,-12-4 0,-75-36 0,74 32 0,-11-5 0,-1 2 0,-1 1 0,0 2 0,-1 1 0,0 2 0,0 1 0,0 2 0,-56 0 0,-17 3 0,-1 5 0,-193 30 0,182-13 0,0-5 0,-174-1 0,214-13 0,-109-5 0,188 4 0,0 0 0,1 0 0,-1 0 0,0 0 0,0-1 0,0 1 0,0-1 0,1 1 0,-1-1 0,0 0 0,0 1 0,-2-3 0,4 3 0,0 0 0,0-1 0,0 1 0,0-1 0,0 1 0,0 0 0,0-1 0,0 1 0,1 0 0,-1-1 0,0 1 0,0 0 0,0-1 0,0 1 0,0 0 0,1-1 0,-1 1 0,0 0 0,0-1 0,0 1 0,1 0 0,-1 0 0,0-1 0,0 1 0,1 0 0,-1 0 0,0 0 0,1-1 0,-1 1 0,0 0 0,1 0 0,-1 0 0,0 0 0,1 0 0,0-1 0,48-15 0,336-46 0,-98 20 0,-177 23 0,-181 16 0,-340-35 0,244 17 0,-213 2 0,371 18 0,-1 0 0,1 0 0,0-2 0,0 1 0,0-1 0,0 0 0,0-1 0,0 0 0,1 0 0,-15-11 0,-36-15 0,-24-6 0,-89-33 0,145 60 0,-1 2 0,1 0 0,-1 2 0,-47-2 0,53 6 0,13 0 0,1 0 0,-1 1 0,1 0 0,-1 0 0,0 1 0,1 0 0,-13 3 0,20-3 0,1-1 0,0 0 0,-1 0 0,1 1 0,0-1 0,-1 0 0,1 1 0,0-1 0,-1 0 0,1 1 0,0-1 0,0 1 0,0-1 0,-1 0 0,1 1 0,0-1 0,0 1 0,0-1 0,0 1 0,0-1 0,0 1 0,0-1 0,0 1 0,0-1 0,0 0 0,0 1 0,0-1 0,0 1 0,0-1 0,0 1 0,0-1 0,0 1 0,1-1 0,-1 0 0,0 1 0,0-1 0,0 1 0,1-1 0,-1 0 0,0 1 0,1-1 0,-1 0 0,0 1 0,1-1 0,-1 0 0,0 0 0,1 1 0,20 17 0,-20-17 0,41 29 0,0-2 0,86 41 0,-127-68 0,48 24 0,-46-23 0,0 0 0,0 0 0,0 0 0,0 0 0,0 1 0,-1-1 0,1 1 0,-1-1 0,1 1 0,-1 0 0,3 6 0,-5-8 0,1 0 0,-1 0 0,0-1 0,0 1 0,0 0 0,0 0 0,-1 0 0,1 0 0,0 0 0,0-1 0,0 1 0,-1 0 0,1 0 0,0-1 0,-1 1 0,1 0 0,-1 0 0,1-1 0,-1 1 0,0 0 0,-3 9 0,5-9 0,0 0 0,-1-1 0,1 1 0,0-1 0,-1 1 0,1-1 0,0 1 0,-1-1 0,1 0 0,0 1 0,0-1 0,0 0 0,-1 1 0,1-1 0,0 0 0,0 0 0,0 0 0,0 0 0,1 0 0,12 2 0,0-1 0,1-1 0,-1-1 0,1 0 0,13-2 0,74-19 0,-89 19 0,93-30 0,-79 23 0,-1 1 0,1 2 0,0 1 0,1 1 0,41-3 0,-42 8 0,306 4 0,-291 0 0,-1 2 0,0 2 0,49 16 0,20 4 0,-65-21 0,1-3 0,0-1 0,79-6 0,-28 0 0,-30 2 0,109-15 0,-74 8 0,-40 4 0,-50 2 0,-1 0 0,1-1 0,12-4 0,-24 7 0,0 0 0,0 0 0,0 0 0,0 0 0,-1 0 0,1 0 0,0 0 0,0 0 0,0-1 0,0 1 0,0 0 0,0 0 0,0 0 0,0 0 0,0 0 0,-1 0 0,1 0 0,0 0 0,0 0 0,0 0 0,0 0 0,0 0 0,0 0 0,0 0 0,0 0 0,0 0 0,0-1 0,0 1 0,0 0 0,0 0 0,0 0 0,0 0 0,0 0 0,-1 0 0,1 0 0,0 0 0,0 0 0,0-1 0,0 1 0,0 0 0,0 0 0,0 0 0,0 0 0,0 0 0,1 0 0,-1 0 0,0 0 0,0 0 0,0-1 0,0 1 0,0 0 0,0 0 0,0 0 0,-19-3 0,-25-1 0,-192 5-1365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2:57.2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3:11.13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886 814 24575,'-368'0'0,"356"-1"0,1 0 0,0-1 0,-1 0 0,1-1 0,0 0 0,0-1 0,1 0 0,-1-1 0,1 0 0,-10-6 0,-12-6 0,20 13 0,1 0 0,-2 0 0,1 1 0,0 1 0,0 0 0,-1 0 0,-24 1 0,24 1 0,0 0 0,0-1 0,1 0 0,-1-1 0,0-1 0,1 0 0,-18-7 0,3 0 0,-13-4 0,38 13 0,0 0 0,0 0 0,1 0 0,-1 0 0,0 0 0,0 0 0,1 0 0,-1-1 0,1 1 0,0 0 0,-1-1 0,1 0 0,0 1 0,-2-4 0,2 4 0,1-1 0,0 1 0,0 0 0,0 0 0,0 0 0,0 0 0,0 0 0,0 0 0,1-1 0,-1 1 0,0 0 0,1 0 0,-1 0 0,0 0 0,1 0 0,-1 0 0,1 0 0,0 0 0,-1 0 0,1 0 0,0 1 0,0-1 0,-1 0 0,1 0 0,0 1 0,0-1 0,0 0 0,0 1 0,0-1 0,1 0 0,35-15 0,13 0 0,42-13 0,100-18 0,-46 14 0,-46 10 0,-56 13 0,-24 4 0,1 2 0,-1 0 0,29 0 0,3 2 0,0 4 0,0 1 0,55 11 0,-86-11 0,-15-2 0,-1-1 0,0 1 0,0 0 0,0 0 0,0 1 0,-1 0 0,7 2 0,-11-4 0,1 0 0,-1 0 0,0 1 0,1-1 0,-1 0 0,0 0 0,1 0 0,-1 1 0,0-1 0,0 0 0,1 0 0,-1 1 0,0-1 0,0 0 0,1 0 0,-1 1 0,0-1 0,0 0 0,0 1 0,0-1 0,0 0 0,1 1 0,-1-1 0,0 0 0,0 1 0,0-1 0,0 0 0,0 1 0,0-1 0,0 1 0,0-1 0,0 0 0,0 1 0,0-1 0,0 0 0,-1 1 0,-11 10 0,-22 4 0,-14-3 0,0-2 0,-1-3 0,-65 3 0,-153-9 0,146-3 0,73 2 0,0-2 0,1-2 0,0-1 0,-56-16 0,-11-1 0,111 21 0,1 1 0,0 0 0,-1-1 0,1 0 0,0 1 0,-1-1 0,1 0 0,0 0 0,0 0 0,0 0 0,0-1 0,0 1 0,0-1 0,0 1 0,-2-4 0,3 4 0,0 0 0,1-1 0,-1 1 0,0-1 0,1 1 0,-1-1 0,1 1 0,0-1 0,-1 1 0,1-1 0,0 1 0,0-1 0,0 1 0,0-1 0,0 0 0,0 1 0,1-1 0,-1-1 0,2-3 0,1 0 0,-1 1 0,1-1 0,0 1 0,0-1 0,1 1 0,0 0 0,0 0 0,0 1 0,7-7 0,55-44 0,3 2 0,1 4 0,137-71 0,-206 119 0,0 0 0,0 1 0,0-1 0,0 0 0,0 1 0,0 0 0,0-1 0,0 1 0,0-1 0,0 1 0,0 0 0,0 0 0,0 0 0,0-1 0,0 1 0,0 0 0,0 0 0,1 1 0,-1-1 0,0 0 0,0 0 0,0 0 0,0 1 0,0-1 0,0 1 0,0-1 0,0 1 0,1 0 0,-1 0 0,0 1 0,0-1 0,-1 1 0,1-1 0,0 1 0,-1 0 0,1-1 0,0 1 0,-1 0 0,0-1 0,0 1 0,1 0 0,-1 0 0,0 0 0,0 1 0,-1 9 0,-1 0 0,1-1 0,-2 0 0,-3 12 0,-1 1 0,-2 0 0,0-1 0,-2 0 0,0-1 0,-2 0 0,-17 23 0,20-32 0,-20 27 0,1 0 0,2 1 0,-33 69 0,54-94 0,-9 20 0,-1 0 0,-1-1 0,-2-1 0,-40 54 0,58-87 0,0 0 0,0 0 0,0 0 0,0 0 0,0 1 0,0-1 0,1 0 0,-1 1 0,0-1 0,1 0 0,-1 1 0,1-1 0,-1 1 0,1-1 0,0 1 0,-1-1 0,1 1 0,0-1 0,0 1 0,0 2 0,1-3 0,0 0 0,0 0 0,0 0 0,0 0 0,0 0 0,0 0 0,0-1 0,0 1 0,0 0 0,0-1 0,0 1 0,0 0 0,1-1 0,-1 0 0,0 1 0,0-1 0,1 0 0,-1 1 0,0-1 0,1 0 0,-1 0 0,0 0 0,1 0 0,-1 0 0,2-1 0,31-2 0,-1-1 0,1-2 0,-1-2 0,-1-1 0,36-14 0,-24 8 0,90-19 0,-87 24 0,0-2 0,80-33 0,35-9 0,-142 49 0,1 0 0,-1 2 0,1 0 0,0 2 0,0 0 0,21 3 0,-86 11 0,-32 7 0,-2-3 0,-1-3 0,-128 5 0,109-20 0,458 2 0,-144-3 0,492 2 0,-748 2 0,-49 9 0,-14 0 0,66-8 0,15 0 0,0-2 0,0 0 0,-41-6 0,62 5 0,1 0 0,0 1 0,0-1 0,0 0 0,0 0 0,0 0 0,0 0 0,-1 0 0,1 0 0,0 0 0,0 0 0,0 0 0,0 0 0,0 0 0,-1 0 0,1 0 0,0 0 0,0 0 0,0 0 0,0-1 0,0 1 0,0 0 0,-1 0 0,1 0 0,0 0 0,0 0 0,0 0 0,0 0 0,0 0 0,0 0 0,0 0 0,0-1 0,-1 1 0,1 0 0,0 0 0,0 0 0,0 0 0,0 0 0,0 0 0,0-1 0,0 1 0,0 0 0,0 0 0,0 0 0,0 0 0,0 0 0,0-1 0,0 1 0,0 0 0,0 0 0,0 0 0,0 0 0,0 0 0,0-1 0,10-4 0,15-2 0,404-29 0,3 34 0,-298 3 0,-127-1 0,-5-1 0,1 1 0,0 0 0,0 0 0,0 0 0,-1 0 0,1 0 0,0 1 0,0-1 0,0 1 0,-1-1 0,1 1 0,0 0 0,-1 0 0,1 1 0,-1-1 0,3 2 0,-4-2 0,-1-1 0,0 0 0,0 1 0,0-1 0,0 0 0,0 1 0,-1-1 0,1 0 0,0 1 0,0-1 0,0 0 0,0 1 0,0-1 0,0 0 0,0 0 0,-1 1 0,1-1 0,0 0 0,0 1 0,0-1 0,-1 0 0,1 0 0,0 0 0,0 1 0,-1-1 0,1 0 0,0 0 0,-1 0 0,1 1 0,0-1 0,0 0 0,-1 0 0,1 0 0,-1 0 0,-13 6 0,-35 7 0,0-3 0,0-2 0,-54 2 0,41-4 0,-207 18 0,-375-15 0,959 7 0,242-5 0,-555-11 0,40 2 0,-41-2 0,0 0 0,0 0 0,0 1 0,0-1 0,0 0 0,0 0 0,0 1 0,0-1 0,0 0 0,0 1 0,0-1 0,-1 1 0,1-1 0,0 1 0,0-1 0,0 1 0,0 0 0,-1-1 0,1 1 0,0 0 0,-1 0 0,1 0 0,0-1 0,-1 1 0,1 0 0,-1 0 0,0 0 0,1 0 0,-1 0 0,0 0 0,1 0 0,-1 0 0,0 2 0,0-2 0,-1 0 0,1 1 0,-1-1 0,0 0 0,1 0 0,-1 0 0,0 0 0,0 0 0,0 0 0,0 0 0,0 0 0,0 0 0,0 0 0,0-1 0,0 1 0,0 0 0,0-1 0,0 1 0,0-1 0,-1 1 0,1-1 0,0 0 0,0 1 0,-3-1 0,-34 6 0,36-6 0,-24 3 0,0-1 0,0-2 0,-51-5 0,77 5 0,-1 0 0,1 0 0,0 0 0,0 0 0,0 0 0,0 0 0,-1 0 0,1 0 0,0 0 0,0 0 0,0 0 0,0 0 0,0 0 0,-1 0 0,1 0 0,0 0 0,0 0 0,0 0 0,0 0 0,0-1 0,0 1 0,-1 0 0,1 0 0,0 0 0,0 0 0,0 0 0,0 0 0,0 0 0,0 0 0,0-1 0,0 1 0,0 0 0,-1 0 0,1 0 0,0 0 0,0 0 0,0-1 0,0 1 0,0 0 0,0 0 0,0 0 0,0 0 0,0-1 0,0 1 0,0 0 0,0 0 0,0 0 0,0 0 0,0 0 0,0-1 0,1 1 0,-1 0 0,0 0 0,0 0 0,0 0 0,11-9 0,16-4 0,63-18 0,1 5 0,2 3 0,0 4 0,1 4 0,1 4 0,136 3 0,-231 8 0,0 0 0,-1 0 0,1 0 0,0 0 0,0 0 0,0 0 0,0 0 0,0 0 0,0 0 0,0 0 0,0 0 0,0 0 0,-1 0 0,1 0 0,0 0 0,0 0 0,0 1 0,0-1 0,0 0 0,0 0 0,0 0 0,0 0 0,0 0 0,0 0 0,0 0 0,0 0 0,0 1 0,0-1 0,0 0 0,0 0 0,0 0 0,0 0 0,0 0 0,0 0 0,0 0 0,0 0 0,0 1 0,0-1 0,0 0 0,0 0 0,0 0 0,0 0 0,0 0 0,0 0 0,0 0 0,0 1 0,0-1 0,0 0 0,0 0 0,0 0 0,0 0 0,0 0 0,1 0 0,-1 0 0,0 0 0,-20 10 0,-26 10 0,-124 35 0,-89 32 0,213-73 0,32-11 0,0 2 0,-20 8 0,39-11 0,1-1 0,0 0 0,-1 0 0,1 0 0,10-1 0,58-1 0,-1-3 0,1-4 0,107-24 0,60-32 0,-255 68 0,-41 12 0,-71 11 0,101-23 0,24-3 0,6 0 0,43 0 0,-39-1 0,346-15 0,82 1 0,-666 31 0,135-7 0,213-30 0,-32 7 0,0-3 0,110-36 0,-195 52 0,-1-1 0,1 0 0,0 1 0,0-1 0,0 0 0,-1 0 0,1 0 0,0 0 0,-1-1 0,1 1 0,1-2 0,-4-4 0,-13 2 0,-16 2 0,-46 2 0,53 1 0,400 53 0,-317-41 0,-40-8 0,0 0 0,33 2 0,-41-6 0,1 1 0,0-1 0,1 0 0,-1-1 0,16-4 0,-25 4 0,0 0 0,0 0 0,0-1 0,0 0 0,0 0 0,-1 0 0,1 0 0,0-1 0,-1 1 0,0-1 0,1 0 0,-1 0 0,0 0 0,-1 0 0,1-1 0,4-7 0,1-1 0,-1-1 0,-1-1 0,0 1 0,0-1 0,-1 0 0,-1 0 0,3-22 0,-6 28 0,0 0 0,-1 0 0,0-1 0,-1 1 0,0 0 0,0 0 0,-1-1 0,0 1 0,0 0 0,-1 1 0,0-1 0,0 0 0,-1 1 0,-8-14 0,-3 2 0,-1 0 0,-1 1 0,0 1 0,-1 0 0,-1 1 0,0 1 0,-2 1 0,-26-14 0,39 24 0,-1 0 0,1 0 0,-1 1 0,0 0 0,-1 1 0,1 0 0,0 0 0,-1 1 0,1 0 0,-1 0 0,1 1 0,-1 1 0,1 0 0,0 0 0,-19 5 0,8 0 0,0 1 0,1 1 0,0 0 0,0 2 0,1 0 0,-19 14 0,-107 67 0,118-76 0,-1 0 0,-1-2 0,0-1 0,-41 11 0,-2 2 0,-262 78 0,-7 3 0,317-98 0,0-2 0,-34 6 0,-22 5 0,-12 10 0,-182 29 0,-105-30 0,-446-27 0,788 0 0,0-1 0,1-2 0,-44-10 0,77 14 0,0 0 0,0 0 0,0-1 0,0 1 0,0-1 0,0 1 0,0-1 0,1 0 0,-1 0 0,0 0 0,0 0 0,1 0 0,-1 0 0,1 0 0,-1-1 0,1 1 0,-1-1 0,1 1 0,0-1 0,-1 1 0,1-1 0,0 0 0,0 1 0,0-1 0,1 0 0,-1 0 0,0 0 0,1 0 0,-1-3 0,1 2 0,1 0 0,-1 0 0,1 0 0,0 0 0,0 0 0,0 0 0,0 1 0,1-1 0,-1 0 0,1 1 0,0-1 0,0 1 0,0 0 0,0-1 0,0 1 0,0 0 0,0 0 0,1 0 0,3-2 0,12-7 0,0 0 0,1 1 0,1 1 0,0 0 0,0 2 0,27-7 0,133-20 0,-158 31 0,299-32 0,-255 33 0,0 3 0,124 17 0,-150-12 0,389 84 0,-354-61 0,-58-21 0,1-1 0,-1-1 0,1 0 0,30 5 0,70 7 0,139 13 0,-134-29 0,-1-5 0,130-20 0,-129 5 0,-25 2 0,200-6 0,-291 22 0,0 0 0,0-1 0,0 0 0,0 0 0,0-1 0,0 1 0,-1-2 0,1 1 0,-1-1 0,1 0 0,-1 0 0,7-5 0,12-6 0,-19 11 0,0 0 0,0 0 0,0-1 0,-1 0 0,1 0 0,-1 0 0,0 0 0,0-1 0,-1 0 0,1 0 0,-1 0 0,0 0 0,4-10 0,52-86 0,-51 89 0,1 0 0,0 1 0,18-16 0,-17 18 0,-1-1 0,0-1 0,-1 0 0,12-17 0,-15 21 0,0-1 0,0 1 0,0 0 0,1 1 0,0-1 0,1 1 0,-1 1 0,12-7 0,22-18 0,-41 29 0,1 1 0,-1 0 0,1 0 0,-1-1 0,1 1 0,-1 0 0,1-1 0,-1 1 0,0 0 0,1-1 0,-1 1 0,0-1 0,1 1 0,-1-1 0,0 1 0,1-1 0,-1 1 0,0-1 0,0 1 0,0-1 0,0 1 0,1-1 0,-1 1 0,0-1 0,0 0 0,0 1 0,0-1 0,0 1 0,0-1 0,0 1 0,0-1 0,-1 1 0,1-1 0,0 1 0,0-1 0,0 0 0,-1 1 0,1-1 0,0 1 0,0 0 0,-1-1 0,1 1 0,-1-1 0,1 1 0,0-1 0,-1 1 0,1 0 0,-1-1 0,1 1 0,-1 0 0,1-1 0,-1 1 0,1 0 0,-1 0 0,1 0 0,-1-1 0,1 1 0,-1 0 0,1 0 0,-1 0 0,1 0 0,-1 0 0,-1 0 0,-42-6 0,40 6 0,-80-3 0,-142 14 0,-82 30 0,185-23 0,39-10 0,-136-4 0,180-1 0,0 1 0,0 2 0,1 1 0,-50 17 0,6-2 0,35-11 0,-219 47 0,206-48 0,-2-3 0,-84 0 0,-336-9 0,299 2 0,146-3 0,0-1 0,0-2 0,1-1 0,0-3 0,-39-14 0,35 10 0,0 2 0,-1 2 0,-68-7 0,96 16 0,-20-1 0,33 2 0,-1 0 0,1-1 0,-1 1 0,1 0 0,-1-1 0,1 0 0,-1 1 0,1-1 0,0 0 0,-1 1 0,1-1 0,0 0 0,0 0 0,-1 0 0,1 0 0,-1-2 0,1 2 0,1 1 0,0-1 0,0 0 0,0 1 0,0-1 0,0 1 0,0-1 0,0 1 0,0-1 0,0 0 0,0 1 0,0-1 0,0 1 0,0-1 0,1 1 0,-1-1 0,0 1 0,0-1 0,1 1 0,-1-1 0,0 1 0,1-1 0,-1 1 0,0-1 0,1 1 0,-1 0 0,1-1 0,-1 1 0,1-1 0,-1 1 0,1 0 0,-1 0 0,1-1 0,-1 1 0,2 0 0,23-13 0,-18 11 0,251-106 0,-226 95 0,1 1 0,0 2 0,50-9 0,110-9 0,-54 10 0,65-14 0,153-25 0,-254 44 0,0 5 0,171 7 0,-112 4 0,548-3 0,-676-2 0,1-2 0,-1-1 0,42-12 0,-36 8 0,67-8 0,-91 18 0,-13 3 0,-4-3 0,-1 0 0,1 0 0,-1 0 0,1 0 0,0 0 0,-1 0 0,1 0 0,-1-1 0,0 1 0,1-1 0,-1 1 0,0-1 0,-1 1 0,-160 20 0,48-8 0,-154 38 0,-25 3 0,58-24 0,-335-2 0,-363-30 0,815-4 0,-190-33 0,100 9 0,169 27 0,-48 2 0,-20 0 0,106 1 0,0 0 0,0 0 0,0-1 0,0 1 0,0 0 0,0-1 0,0 1 0,1-1 0,-1 0 0,0 0 0,0 1 0,-3-3 0,5 2 0,0 1 0,0 0 0,-1-1 0,1 1 0,0-1 0,0 1 0,0 0 0,0-1 0,0 1 0,0-1 0,-1 1 0,1 0 0,0-1 0,0 1 0,0-1 0,0 1 0,0 0 0,0-1 0,0 1 0,1-1 0,-1 1 0,0 0 0,0-1 0,0 1 0,0-1 0,0 1 0,1 0 0,-1-1 0,0 1 0,0 0 0,1-1 0,-1 1 0,0 0 0,1-1 0,2-2 0,0 1 0,0-1 0,1 1 0,-1 0 0,1 0 0,-1 0 0,1 1 0,0-1 0,0 1 0,6-2 0,121-16 0,-33 5 0,422-40 0,-180 14 0,-165 15 0,63 4 0,-133 13 0,357-17 0,168 14 0,-397 13 0,447-2 0,-731 2 0,-56 11 0,34-4 0,-759 105 0,-25 44 0,789-143 0,0-2 0,-115 5 0,-644-18 0,363-2 0,404 1 0,-68 3 0,108 1-1365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3:33.49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0 466 24566,'337'-465'0,"-166"1014"0,-342-1098 0,119 863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3:35.79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3:37.0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0:23:37.2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080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3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customXml" Target="../ink/ink5.xml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customXml" Target="../ink/ink13.xml"/><Relationship Id="rId18" Type="http://schemas.openxmlformats.org/officeDocument/2006/relationships/customXml" Target="../ink/ink17.xml"/><Relationship Id="rId3" Type="http://schemas.openxmlformats.org/officeDocument/2006/relationships/image" Target="../media/image7.png"/><Relationship Id="rId21" Type="http://schemas.openxmlformats.org/officeDocument/2006/relationships/image" Target="../media/image10.png"/><Relationship Id="rId7" Type="http://schemas.openxmlformats.org/officeDocument/2006/relationships/image" Target="../media/image5.png"/><Relationship Id="rId12" Type="http://schemas.openxmlformats.org/officeDocument/2006/relationships/customXml" Target="../ink/ink12.xml"/><Relationship Id="rId17" Type="http://schemas.openxmlformats.org/officeDocument/2006/relationships/customXml" Target="../ink/ink16.xml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15.xml"/><Relationship Id="rId20" Type="http://schemas.openxmlformats.org/officeDocument/2006/relationships/customXml" Target="../ink/ink1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.xml"/><Relationship Id="rId11" Type="http://schemas.openxmlformats.org/officeDocument/2006/relationships/customXml" Target="../ink/ink11.xml"/><Relationship Id="rId24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customXml" Target="../ink/ink14.xml"/><Relationship Id="rId23" Type="http://schemas.openxmlformats.org/officeDocument/2006/relationships/customXml" Target="../ink/ink21.xml"/><Relationship Id="rId10" Type="http://schemas.openxmlformats.org/officeDocument/2006/relationships/customXml" Target="../ink/ink10.xml"/><Relationship Id="rId19" Type="http://schemas.openxmlformats.org/officeDocument/2006/relationships/customXml" Target="../ink/ink18.xml"/><Relationship Id="rId4" Type="http://schemas.openxmlformats.org/officeDocument/2006/relationships/customXml" Target="../ink/ink6.xml"/><Relationship Id="rId9" Type="http://schemas.openxmlformats.org/officeDocument/2006/relationships/customXml" Target="../ink/ink9.xml"/><Relationship Id="rId14" Type="http://schemas.openxmlformats.org/officeDocument/2006/relationships/image" Target="../media/image9.png"/><Relationship Id="rId22" Type="http://schemas.openxmlformats.org/officeDocument/2006/relationships/customXml" Target="../ink/ink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customXml" Target="../ink/ink2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2.xml"/><Relationship Id="rId11" Type="http://schemas.openxmlformats.org/officeDocument/2006/relationships/image" Target="../media/image5.png"/><Relationship Id="rId5" Type="http://schemas.openxmlformats.org/officeDocument/2006/relationships/image" Target="../media/image14.png"/><Relationship Id="rId10" Type="http://schemas.openxmlformats.org/officeDocument/2006/relationships/customXml" Target="../ink/ink24.xml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6.xml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customXml" Target="../ink/ink30.xml"/><Relationship Id="rId18" Type="http://schemas.openxmlformats.org/officeDocument/2006/relationships/image" Target="../media/image38.png"/><Relationship Id="rId3" Type="http://schemas.openxmlformats.org/officeDocument/2006/relationships/image" Target="../media/image29.png"/><Relationship Id="rId21" Type="http://schemas.openxmlformats.org/officeDocument/2006/relationships/customXml" Target="../ink/ink34.xml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17" Type="http://schemas.openxmlformats.org/officeDocument/2006/relationships/customXml" Target="../ink/ink32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customXml" Target="../ink/ink29.xml"/><Relationship Id="rId5" Type="http://schemas.openxmlformats.org/officeDocument/2006/relationships/image" Target="../media/image31.png"/><Relationship Id="rId15" Type="http://schemas.openxmlformats.org/officeDocument/2006/relationships/customXml" Target="../ink/ink31.xml"/><Relationship Id="rId10" Type="http://schemas.openxmlformats.org/officeDocument/2006/relationships/image" Target="../media/image35.png"/><Relationship Id="rId19" Type="http://schemas.openxmlformats.org/officeDocument/2006/relationships/customXml" Target="../ink/ink33.xml"/><Relationship Id="rId4" Type="http://schemas.openxmlformats.org/officeDocument/2006/relationships/image" Target="../media/image30.png"/><Relationship Id="rId9" Type="http://schemas.openxmlformats.org/officeDocument/2006/relationships/customXml" Target="../ink/ink28.xml"/><Relationship Id="rId14" Type="http://schemas.openxmlformats.org/officeDocument/2006/relationships/image" Target="../media/image5.png"/><Relationship Id="rId22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customXml" Target="../ink/ink35.xm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11" Type="http://schemas.openxmlformats.org/officeDocument/2006/relationships/customXml" Target="../ink/ink37.xml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customXml" Target="../ink/ink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86916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Crime Incidents in 2024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61950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District of Columbia – Exploratory Data Analysis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6244709" y="4209931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Presented by: Priyam Tiwari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244709" y="480036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Course Code: INT375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244709" y="539079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Guided by: Mrs. Aashima, SCSE (Data Science), LPU</a:t>
            </a:r>
            <a:endParaRPr lang="en-US" dirty="0"/>
          </a:p>
        </p:txBody>
      </p:sp>
      <p:sp>
        <p:nvSpPr>
          <p:cNvPr id="10" name="Text 6"/>
          <p:cNvSpPr/>
          <p:nvPr/>
        </p:nvSpPr>
        <p:spPr>
          <a:xfrm>
            <a:off x="6248281" y="5981224"/>
            <a:ext cx="2133838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400" b="1" dirty="0">
                <a:solidFill>
                  <a:srgbClr val="FFE5E5"/>
                </a:solidFill>
                <a:ea typeface="DM Sans Bold" pitchFamily="34" charset="-122"/>
                <a:cs typeface="DM Sans Bold" pitchFamily="34" charset="-120"/>
              </a:rPr>
              <a:t>by </a:t>
            </a:r>
            <a:r>
              <a:rPr lang="en-US" sz="2400" b="1" dirty="0" err="1">
                <a:solidFill>
                  <a:srgbClr val="FFE5E5"/>
                </a:solidFill>
                <a:ea typeface="DM Sans Bold" pitchFamily="34" charset="-122"/>
                <a:cs typeface="DM Sans Bold" pitchFamily="34" charset="-120"/>
              </a:rPr>
              <a:t>Priyam</a:t>
            </a:r>
            <a:r>
              <a:rPr lang="en-US" sz="2400" b="1" dirty="0">
                <a:solidFill>
                  <a:srgbClr val="FFE5E5"/>
                </a:solidFill>
                <a:ea typeface="DM Sans Bold" pitchFamily="34" charset="-122"/>
                <a:cs typeface="DM Sans Bold" pitchFamily="34" charset="-120"/>
              </a:rPr>
              <a:t> Tiwari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E418987-F9F3-DB8D-AFBD-A52EE937EC50}"/>
                  </a:ext>
                </a:extLst>
              </p14:cNvPr>
              <p14:cNvContentPartPr/>
              <p14:nvPr/>
            </p14:nvContentPartPr>
            <p14:xfrm>
              <a:off x="8889517" y="493933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E418987-F9F3-DB8D-AFBD-A52EE937EC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83397" y="493321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69E42DD-45F3-0B7B-6594-8AA500F7ECC8}"/>
                  </a:ext>
                </a:extLst>
              </p14:cNvPr>
              <p14:cNvContentPartPr/>
              <p14:nvPr/>
            </p14:nvContentPartPr>
            <p14:xfrm>
              <a:off x="13348117" y="814477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69E42DD-45F3-0B7B-6594-8AA500F7EC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41997" y="813865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C4DCDED-EAD5-CFCA-D2BE-263E308CBD09}"/>
                  </a:ext>
                </a:extLst>
              </p14:cNvPr>
              <p14:cNvContentPartPr/>
              <p14:nvPr/>
            </p14:nvContentPartPr>
            <p14:xfrm>
              <a:off x="13291597" y="800293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C4DCDED-EAD5-CFCA-D2BE-263E308CBD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85477" y="799681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50500A6-E6BF-BDE0-3D5D-F9E0945B320F}"/>
                  </a:ext>
                </a:extLst>
              </p14:cNvPr>
              <p14:cNvContentPartPr/>
              <p14:nvPr/>
            </p14:nvContentPartPr>
            <p14:xfrm>
              <a:off x="13320037" y="8022377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50500A6-E6BF-BDE0-3D5D-F9E0945B32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57037" y="7959377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7981DE7-9A56-968D-C8A0-AFE36C4F7222}"/>
                  </a:ext>
                </a:extLst>
              </p14:cNvPr>
              <p14:cNvContentPartPr/>
              <p14:nvPr/>
            </p14:nvContentPartPr>
            <p14:xfrm>
              <a:off x="12916117" y="7738697"/>
              <a:ext cx="1536480" cy="359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7981DE7-9A56-968D-C8A0-AFE36C4F722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53477" y="7676057"/>
                <a:ext cx="1662120" cy="485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31507"/>
            <a:ext cx="903791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 and Objective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8857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Project Goal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45852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2024 crime incident reports in Washington DC.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00013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temporal, spatial, and categorical patterns.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35634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Tools Used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309" y="414575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455866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Pandas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498109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Matplotlib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309" y="540353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Seaborn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18857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Dataset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87139" y="245852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Open government crime data (CSV).</a:t>
            </a:r>
            <a:endParaRPr lang="en-US" sz="17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139" y="3048953"/>
            <a:ext cx="6292572" cy="43054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7EBBAA4-C07E-C6C9-1371-65B3F61C2B78}"/>
                  </a:ext>
                </a:extLst>
              </p14:cNvPr>
              <p14:cNvContentPartPr/>
              <p14:nvPr/>
            </p14:nvContentPartPr>
            <p14:xfrm>
              <a:off x="12830797" y="7871177"/>
              <a:ext cx="182880" cy="198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7EBBAA4-C07E-C6C9-1371-65B3F61C2B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67797" y="7808537"/>
                <a:ext cx="308520" cy="32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8E28E262-8F86-B207-18FD-318250AA764F}"/>
              </a:ext>
            </a:extLst>
          </p:cNvPr>
          <p:cNvGrpSpPr/>
          <p:nvPr/>
        </p:nvGrpSpPr>
        <p:grpSpPr>
          <a:xfrm>
            <a:off x="12933397" y="7746977"/>
            <a:ext cx="1585800" cy="386640"/>
            <a:chOff x="12933397" y="7746977"/>
            <a:chExt cx="158580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A6C764E-1ABE-5363-62B6-878572259738}"/>
                    </a:ext>
                  </a:extLst>
                </p14:cNvPr>
                <p14:cNvContentPartPr/>
                <p14:nvPr/>
              </p14:nvContentPartPr>
              <p14:xfrm>
                <a:off x="12933397" y="7984217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A6C764E-1ABE-5363-62B6-87857225973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70397" y="792157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D80933B-C002-067D-4DC3-8D58A81B6FD9}"/>
                    </a:ext>
                  </a:extLst>
                </p14:cNvPr>
                <p14:cNvContentPartPr/>
                <p14:nvPr/>
              </p14:nvContentPartPr>
              <p14:xfrm>
                <a:off x="12989917" y="8059817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D80933B-C002-067D-4DC3-8D58A81B6FD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27277" y="799681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94FAD23-A7C2-48FF-0FF0-298C12198453}"/>
                    </a:ext>
                  </a:extLst>
                </p14:cNvPr>
                <p14:cNvContentPartPr/>
                <p14:nvPr/>
              </p14:nvContentPartPr>
              <p14:xfrm>
                <a:off x="12989917" y="8059817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94FAD23-A7C2-48FF-0FF0-298C1219845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27277" y="799681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FCE1CE1-5836-D9FE-120B-1B5BFD1BC9AF}"/>
                    </a:ext>
                  </a:extLst>
                </p14:cNvPr>
                <p14:cNvContentPartPr/>
                <p14:nvPr/>
              </p14:nvContentPartPr>
              <p14:xfrm>
                <a:off x="12989917" y="8059817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FCE1CE1-5836-D9FE-120B-1B5BFD1BC9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27277" y="799681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6B8EFA3-E5AD-19C5-38B4-8E11897BCBBD}"/>
                    </a:ext>
                  </a:extLst>
                </p14:cNvPr>
                <p14:cNvContentPartPr/>
                <p14:nvPr/>
              </p14:nvContentPartPr>
              <p14:xfrm>
                <a:off x="12999277" y="7946417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6B8EFA3-E5AD-19C5-38B4-8E11897BCB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36637" y="788377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1E0B1CF-0A8E-9CB8-4CF6-F4AEEFD6357B}"/>
                    </a:ext>
                  </a:extLst>
                </p14:cNvPr>
                <p14:cNvContentPartPr/>
                <p14:nvPr/>
              </p14:nvContentPartPr>
              <p14:xfrm>
                <a:off x="12999277" y="7946417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1E0B1CF-0A8E-9CB8-4CF6-F4AEEFD6357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36637" y="788377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58AF41F-48DB-DED7-F7FD-DB9A4897B263}"/>
                    </a:ext>
                  </a:extLst>
                </p14:cNvPr>
                <p14:cNvContentPartPr/>
                <p14:nvPr/>
              </p14:nvContentPartPr>
              <p14:xfrm>
                <a:off x="12999277" y="7946417"/>
                <a:ext cx="2199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58AF41F-48DB-DED7-F7FD-DB9A4897B26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936637" y="7883777"/>
                  <a:ext cx="345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C90065B-1868-9A45-488A-7930AE76844E}"/>
                    </a:ext>
                  </a:extLst>
                </p14:cNvPr>
                <p14:cNvContentPartPr/>
                <p14:nvPr/>
              </p14:nvContentPartPr>
              <p14:xfrm>
                <a:off x="13235077" y="7946417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C90065B-1868-9A45-488A-7930AE76844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172077" y="788377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A1154F6-A5DD-EBEB-4AD6-38C37AB4FE5A}"/>
                    </a:ext>
                  </a:extLst>
                </p14:cNvPr>
                <p14:cNvContentPartPr/>
                <p14:nvPr/>
              </p14:nvContentPartPr>
              <p14:xfrm>
                <a:off x="13235077" y="7946417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A1154F6-A5DD-EBEB-4AD6-38C37AB4FE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172077" y="788377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3EF2FFA-C759-8F2C-3957-BE0E5B188EA0}"/>
                    </a:ext>
                  </a:extLst>
                </p14:cNvPr>
                <p14:cNvContentPartPr/>
                <p14:nvPr/>
              </p14:nvContentPartPr>
              <p14:xfrm>
                <a:off x="13235077" y="7946417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3EF2FFA-C759-8F2C-3957-BE0E5B188EA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172077" y="788377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06B30DC-8DA0-55D4-55BE-F860EAA406E0}"/>
                    </a:ext>
                  </a:extLst>
                </p14:cNvPr>
                <p14:cNvContentPartPr/>
                <p14:nvPr/>
              </p14:nvContentPartPr>
              <p14:xfrm>
                <a:off x="13235077" y="7946417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06B30DC-8DA0-55D4-55BE-F860EAA406E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172077" y="788377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01C7EE7-4A13-8A0F-8631-67C3478E4DB1}"/>
                    </a:ext>
                  </a:extLst>
                </p14:cNvPr>
                <p14:cNvContentPartPr/>
                <p14:nvPr/>
              </p14:nvContentPartPr>
              <p14:xfrm>
                <a:off x="13235077" y="7946417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01C7EE7-4A13-8A0F-8631-67C3478E4DB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172077" y="788377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857DB7D-E8AE-1951-7AC4-C099C28FA3ED}"/>
                    </a:ext>
                  </a:extLst>
                </p14:cNvPr>
                <p14:cNvContentPartPr/>
                <p14:nvPr/>
              </p14:nvContentPartPr>
              <p14:xfrm>
                <a:off x="13235077" y="7922657"/>
                <a:ext cx="448560" cy="24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857DB7D-E8AE-1951-7AC4-C099C28FA3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172077" y="7859657"/>
                  <a:ext cx="5742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3266F44-DFE1-E886-2C3B-3E3CC30A4DD2}"/>
                    </a:ext>
                  </a:extLst>
                </p14:cNvPr>
                <p14:cNvContentPartPr/>
                <p14:nvPr/>
              </p14:nvContentPartPr>
              <p14:xfrm>
                <a:off x="13687237" y="7908977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3266F44-DFE1-E886-2C3B-3E3CC30A4DD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624597" y="784633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73226E2-909E-5BF2-05B2-4A4D1B242A64}"/>
                    </a:ext>
                  </a:extLst>
                </p14:cNvPr>
                <p14:cNvContentPartPr/>
                <p14:nvPr/>
              </p14:nvContentPartPr>
              <p14:xfrm>
                <a:off x="13090717" y="7746977"/>
                <a:ext cx="1428480" cy="386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73226E2-909E-5BF2-05B2-4A4D1B242A6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028077" y="7683977"/>
                  <a:ext cx="1554120" cy="512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44709" y="2059662"/>
            <a:ext cx="748617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Crime Trends by Time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34101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397" y="3370957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48726" y="33410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Monthly Peaks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948726" y="3827145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crime rates observed in July and October.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10166747" y="334101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9435" y="3370957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870763" y="3341013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Weekday Analysis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870763" y="4183380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Friday recorded the highest number of incidents.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6244709" y="533709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397" y="5367040"/>
            <a:ext cx="342067" cy="4275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48726" y="533709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Hourly Trends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6948726" y="5823228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Significant spike in incidents between 4 PM and 8 PM.</a:t>
            </a:r>
            <a:endParaRPr lang="en-US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628734E-9A1E-06CC-B57C-443E5D7C9B69}"/>
                  </a:ext>
                </a:extLst>
              </p14:cNvPr>
              <p14:cNvContentPartPr/>
              <p14:nvPr/>
            </p14:nvContentPartPr>
            <p14:xfrm>
              <a:off x="12921877" y="7851737"/>
              <a:ext cx="713880" cy="199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628734E-9A1E-06CC-B57C-443E5D7C9B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59237" y="7788737"/>
                <a:ext cx="83952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C2672F0-D2A1-8599-D3C6-25B397F587E0}"/>
                  </a:ext>
                </a:extLst>
              </p14:cNvPr>
              <p14:cNvContentPartPr/>
              <p14:nvPr/>
            </p14:nvContentPartPr>
            <p14:xfrm>
              <a:off x="13640437" y="8002937"/>
              <a:ext cx="820440" cy="47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C2672F0-D2A1-8599-D3C6-25B397F587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577797" y="7939937"/>
                <a:ext cx="9460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0BB4ED0-0F41-C170-7A18-4DEFE511B509}"/>
                  </a:ext>
                </a:extLst>
              </p14:cNvPr>
              <p14:cNvContentPartPr/>
              <p14:nvPr/>
            </p14:nvContentPartPr>
            <p14:xfrm>
              <a:off x="14460517" y="8041097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0BB4ED0-0F41-C170-7A18-4DEFE511B50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397877" y="7978097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C4D59C2-E631-4781-588F-7F162AD5C7AC}"/>
                  </a:ext>
                </a:extLst>
              </p14:cNvPr>
              <p14:cNvContentPartPr/>
              <p14:nvPr/>
            </p14:nvContentPartPr>
            <p14:xfrm>
              <a:off x="12942397" y="7625297"/>
              <a:ext cx="1520280" cy="425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C4D59C2-E631-4781-588F-7F162AD5C7A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879757" y="7562657"/>
                <a:ext cx="1645920" cy="5508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 descr="A screenshot of a graph&#10;&#10;AI-generated content may be incorrect.">
            <a:extLst>
              <a:ext uri="{FF2B5EF4-FFF2-40B4-BE49-F238E27FC236}">
                <a16:creationId xmlns:a16="http://schemas.microsoft.com/office/drawing/2014/main" id="{3E4CE50C-F2F9-EDEF-716D-2F8BD9572E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36433" y="30417"/>
            <a:ext cx="6170176" cy="81687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6809" y="473078"/>
            <a:ext cx="814697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 10 Reported Crimes</a:t>
            </a:r>
            <a:endParaRPr lang="en-US" sz="445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583CFE-9B25-3679-1F85-E596C5354CB3}"/>
              </a:ext>
            </a:extLst>
          </p:cNvPr>
          <p:cNvGrpSpPr/>
          <p:nvPr/>
        </p:nvGrpSpPr>
        <p:grpSpPr>
          <a:xfrm>
            <a:off x="0" y="3318867"/>
            <a:ext cx="11172825" cy="3689509"/>
            <a:chOff x="139693" y="2746060"/>
            <a:chExt cx="12585708" cy="3890842"/>
          </a:xfrm>
        </p:grpSpPr>
        <p:pic>
          <p:nvPicPr>
            <p:cNvPr id="3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6383" y="2746060"/>
              <a:ext cx="2137676" cy="1250752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921D1C5-92B1-D63A-F199-41BD0A4275AF}"/>
                </a:ext>
              </a:extLst>
            </p:cNvPr>
            <p:cNvGrpSpPr/>
            <p:nvPr/>
          </p:nvGrpSpPr>
          <p:grpSpPr>
            <a:xfrm>
              <a:off x="139693" y="2947393"/>
              <a:ext cx="12585708" cy="3689509"/>
              <a:chOff x="791051" y="2951321"/>
              <a:chExt cx="13026985" cy="3689509"/>
            </a:xfrm>
          </p:grpSpPr>
          <p:sp>
            <p:nvSpPr>
              <p:cNvPr id="4" name="Text 1"/>
              <p:cNvSpPr/>
              <p:nvPr/>
            </p:nvSpPr>
            <p:spPr>
              <a:xfrm>
                <a:off x="3884176" y="3334703"/>
                <a:ext cx="304681" cy="38076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3800"/>
                  </a:lnSpc>
                  <a:buNone/>
                </a:pPr>
                <a:r>
                  <a:rPr lang="en-US" sz="2350" dirty="0">
                    <a:solidFill>
                      <a:srgbClr val="FFE5E5"/>
                    </a:solidFill>
                    <a:latin typeface="Dela Gothic One" pitchFamily="34" charset="0"/>
                    <a:ea typeface="Dela Gothic One" pitchFamily="34" charset="-122"/>
                    <a:cs typeface="Dela Gothic One" pitchFamily="34" charset="-120"/>
                  </a:rPr>
                  <a:t>1</a:t>
                </a:r>
                <a:endParaRPr lang="en-US" sz="2350" dirty="0"/>
              </a:p>
            </p:txBody>
          </p:sp>
          <p:sp>
            <p:nvSpPr>
              <p:cNvPr id="5" name="Text 2"/>
              <p:cNvSpPr/>
              <p:nvPr/>
            </p:nvSpPr>
            <p:spPr>
              <a:xfrm>
                <a:off x="5335072" y="2951321"/>
                <a:ext cx="2667953" cy="3562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800"/>
                  </a:lnSpc>
                  <a:buNone/>
                </a:pPr>
                <a:r>
                  <a:rPr lang="en-US" sz="2200" dirty="0">
                    <a:solidFill>
                      <a:srgbClr val="FFE5E5"/>
                    </a:solidFill>
                    <a:latin typeface="Dela Gothic One" pitchFamily="34" charset="0"/>
                    <a:ea typeface="Dela Gothic One" pitchFamily="34" charset="-122"/>
                    <a:cs typeface="Dela Gothic One" pitchFamily="34" charset="-120"/>
                  </a:rPr>
                  <a:t>THEFT/OTHER</a:t>
                </a:r>
                <a:endParaRPr lang="en-US" sz="2200" dirty="0"/>
              </a:p>
            </p:txBody>
          </p:sp>
          <p:sp>
            <p:nvSpPr>
              <p:cNvPr id="6" name="Text 3"/>
              <p:cNvSpPr/>
              <p:nvPr/>
            </p:nvSpPr>
            <p:spPr>
              <a:xfrm>
                <a:off x="5335072" y="3437453"/>
                <a:ext cx="2667953" cy="34671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700"/>
                  </a:lnSpc>
                  <a:buNone/>
                </a:pPr>
                <a:r>
                  <a:rPr lang="en-US" sz="1700" dirty="0">
                    <a:solidFill>
                      <a:srgbClr val="FFE5E5"/>
                    </a:solidFill>
                    <a:latin typeface="DM Sans" pitchFamily="34" charset="0"/>
                    <a:ea typeface="DM Sans" pitchFamily="34" charset="-122"/>
                    <a:cs typeface="DM Sans" pitchFamily="34" charset="-120"/>
                  </a:rPr>
                  <a:t>Most frequent.</a:t>
                </a:r>
                <a:endParaRPr lang="en-US" sz="1700" dirty="0"/>
              </a:p>
            </p:txBody>
          </p:sp>
          <p:sp>
            <p:nvSpPr>
              <p:cNvPr id="7" name="Shape 4"/>
              <p:cNvSpPr/>
              <p:nvPr/>
            </p:nvSpPr>
            <p:spPr>
              <a:xfrm>
                <a:off x="5172551" y="4012525"/>
                <a:ext cx="8645485" cy="15240"/>
              </a:xfrm>
              <a:prstGeom prst="roundRect">
                <a:avLst>
                  <a:gd name="adj" fmla="val 597101"/>
                </a:avLst>
              </a:prstGeom>
              <a:solidFill>
                <a:srgbClr val="8D2424"/>
              </a:solidFill>
              <a:ln/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8" name="Image 1" descr="preencoded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2972" y="4054793"/>
                <a:ext cx="4327446" cy="1265992"/>
              </a:xfrm>
              <a:prstGeom prst="rect">
                <a:avLst/>
              </a:prstGeom>
            </p:spPr>
          </p:pic>
          <p:sp>
            <p:nvSpPr>
              <p:cNvPr id="9" name="Text 5"/>
              <p:cNvSpPr/>
              <p:nvPr/>
            </p:nvSpPr>
            <p:spPr>
              <a:xfrm>
                <a:off x="3884295" y="4497348"/>
                <a:ext cx="304681" cy="38076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3800"/>
                  </a:lnSpc>
                  <a:buNone/>
                </a:pPr>
                <a:r>
                  <a:rPr lang="en-US" sz="2350" dirty="0">
                    <a:solidFill>
                      <a:srgbClr val="FFE5E5"/>
                    </a:solidFill>
                    <a:latin typeface="Dela Gothic One" pitchFamily="34" charset="0"/>
                    <a:ea typeface="Dela Gothic One" pitchFamily="34" charset="-122"/>
                    <a:cs typeface="Dela Gothic One" pitchFamily="34" charset="-120"/>
                  </a:rPr>
                  <a:t>2</a:t>
                </a:r>
                <a:endParaRPr lang="en-US" sz="2350" dirty="0"/>
              </a:p>
            </p:txBody>
          </p:sp>
          <p:sp>
            <p:nvSpPr>
              <p:cNvPr id="10" name="Text 6"/>
              <p:cNvSpPr/>
              <p:nvPr/>
            </p:nvSpPr>
            <p:spPr>
              <a:xfrm>
                <a:off x="6416993" y="4509611"/>
                <a:ext cx="3333869" cy="3562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800"/>
                  </a:lnSpc>
                  <a:buNone/>
                </a:pPr>
                <a:r>
                  <a:rPr lang="en-US" sz="2200" dirty="0">
                    <a:solidFill>
                      <a:srgbClr val="FFE5E5"/>
                    </a:solidFill>
                    <a:latin typeface="Dela Gothic One" pitchFamily="34" charset="0"/>
                    <a:ea typeface="Dela Gothic One" pitchFamily="34" charset="-122"/>
                    <a:cs typeface="Dela Gothic One" pitchFamily="34" charset="-120"/>
                  </a:rPr>
                  <a:t>Motor Vehicle Theft</a:t>
                </a:r>
                <a:endParaRPr lang="en-US" sz="2200" dirty="0"/>
              </a:p>
            </p:txBody>
          </p:sp>
          <p:sp>
            <p:nvSpPr>
              <p:cNvPr id="11" name="Shape 7"/>
              <p:cNvSpPr/>
              <p:nvPr/>
            </p:nvSpPr>
            <p:spPr>
              <a:xfrm>
                <a:off x="6254472" y="5332571"/>
                <a:ext cx="7563564" cy="15240"/>
              </a:xfrm>
              <a:prstGeom prst="roundRect">
                <a:avLst>
                  <a:gd name="adj" fmla="val 597101"/>
                </a:avLst>
              </a:prstGeom>
              <a:solidFill>
                <a:srgbClr val="8D2424"/>
              </a:solidFill>
              <a:ln/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12" name="Image 2" descr="preencoded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1051" y="5374838"/>
                <a:ext cx="6491288" cy="1265992"/>
              </a:xfrm>
              <a:prstGeom prst="rect">
                <a:avLst/>
              </a:prstGeom>
            </p:spPr>
          </p:pic>
          <p:sp>
            <p:nvSpPr>
              <p:cNvPr id="13" name="Text 8"/>
              <p:cNvSpPr/>
              <p:nvPr/>
            </p:nvSpPr>
            <p:spPr>
              <a:xfrm>
                <a:off x="3884295" y="5817394"/>
                <a:ext cx="304681" cy="38076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3800"/>
                  </a:lnSpc>
                  <a:buNone/>
                </a:pPr>
                <a:r>
                  <a:rPr lang="en-US" sz="2350" dirty="0">
                    <a:solidFill>
                      <a:srgbClr val="FFE5E5"/>
                    </a:solidFill>
                    <a:latin typeface="Dela Gothic One" pitchFamily="34" charset="0"/>
                    <a:ea typeface="Dela Gothic One" pitchFamily="34" charset="-122"/>
                    <a:cs typeface="Dela Gothic One" pitchFamily="34" charset="-120"/>
                  </a:rPr>
                  <a:t>3</a:t>
                </a:r>
                <a:endParaRPr lang="en-US" sz="2350" dirty="0"/>
              </a:p>
            </p:txBody>
          </p:sp>
          <p:sp>
            <p:nvSpPr>
              <p:cNvPr id="14" name="Text 9"/>
              <p:cNvSpPr/>
              <p:nvPr/>
            </p:nvSpPr>
            <p:spPr>
              <a:xfrm>
                <a:off x="7498913" y="5829657"/>
                <a:ext cx="5048845" cy="3562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800"/>
                  </a:lnSpc>
                  <a:buNone/>
                </a:pPr>
                <a:r>
                  <a:rPr lang="en-US" sz="2200" dirty="0">
                    <a:solidFill>
                      <a:srgbClr val="FFE5E5"/>
                    </a:solidFill>
                    <a:latin typeface="Dela Gothic One" pitchFamily="34" charset="0"/>
                    <a:ea typeface="Dela Gothic One" pitchFamily="34" charset="-122"/>
                    <a:cs typeface="Dela Gothic One" pitchFamily="34" charset="-120"/>
                  </a:rPr>
                  <a:t>Assault W/Dangerous Weapon</a:t>
                </a:r>
                <a:endParaRPr lang="en-US" sz="2200" dirty="0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E9F5A58-D6FA-9016-39FD-9D120569C594}"/>
                  </a:ext>
                </a:extLst>
              </p14:cNvPr>
              <p14:cNvContentPartPr/>
              <p14:nvPr/>
            </p14:nvContentPartPr>
            <p14:xfrm>
              <a:off x="12959677" y="7815017"/>
              <a:ext cx="709920" cy="293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E9F5A58-D6FA-9016-39FD-9D120569C5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96677" y="7752017"/>
                <a:ext cx="83556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5BF23A8-A8E5-539F-F448-E8E85653CABD}"/>
                  </a:ext>
                </a:extLst>
              </p14:cNvPr>
              <p14:cNvContentPartPr/>
              <p14:nvPr/>
            </p14:nvContentPartPr>
            <p14:xfrm>
              <a:off x="13166677" y="7825817"/>
              <a:ext cx="1344240" cy="264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5BF23A8-A8E5-539F-F448-E8E85653CA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103677" y="7763177"/>
                <a:ext cx="1469880" cy="38988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BC3DF5E2-36B6-B7E9-D9A8-BC6F029898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8547" y="511833"/>
            <a:ext cx="5464220" cy="3623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3573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Crimes by Neighborhood &amp; Ward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3786068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4544258"/>
            <a:ext cx="232576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High Incident Areas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8998" y="3786068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08998" y="4544258"/>
            <a:ext cx="2325886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Neighborhood Hotspots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805" y="3786068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9805" y="4544258"/>
            <a:ext cx="232576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Spatial Clustering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758309" y="550044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Most incidents occur in Columbia Heights, Shaw, and Downtown. Wards 1 &amp; 6 lead. Spatial clustering helps prioritize policing strategies.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1243214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Law Enforcement Response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36288" y="40980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Response Time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38286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Calculated time between incident and report.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518" y="4208919"/>
            <a:ext cx="324088" cy="4051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4932" y="2955965"/>
            <a:ext cx="291941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Quick Responses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4932" y="3442097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Most responses occur within 100 minutes.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3463" y="3252728"/>
            <a:ext cx="324088" cy="4051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4932" y="55866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Distribution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4932" y="6072783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Histogram used for visual distribution.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5070" y="5993666"/>
            <a:ext cx="324088" cy="4051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8A975D6-E9DC-030A-A380-966675CF9157}"/>
                  </a:ext>
                </a:extLst>
              </p14:cNvPr>
              <p14:cNvContentPartPr/>
              <p14:nvPr/>
            </p14:nvContentPartPr>
            <p14:xfrm>
              <a:off x="12895597" y="7757777"/>
              <a:ext cx="205560" cy="180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8A975D6-E9DC-030A-A380-966675CF915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32957" y="7694777"/>
                <a:ext cx="33120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E2B58AF-BC5F-3A50-39AA-63DBD255391F}"/>
                  </a:ext>
                </a:extLst>
              </p14:cNvPr>
              <p14:cNvContentPartPr/>
              <p14:nvPr/>
            </p14:nvContentPartPr>
            <p14:xfrm>
              <a:off x="13877317" y="7993217"/>
              <a:ext cx="591480" cy="105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E2B58AF-BC5F-3A50-39AA-63DBD255391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814677" y="7930577"/>
                <a:ext cx="717120" cy="23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5F8985A8-6A2E-F130-4D44-6CDADD202257}"/>
              </a:ext>
            </a:extLst>
          </p:cNvPr>
          <p:cNvGrpSpPr/>
          <p:nvPr/>
        </p:nvGrpSpPr>
        <p:grpSpPr>
          <a:xfrm>
            <a:off x="12971197" y="7785497"/>
            <a:ext cx="1536840" cy="341640"/>
            <a:chOff x="12971197" y="7785497"/>
            <a:chExt cx="1536840" cy="34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30FBA2E-CCF7-C5FF-CB7C-591CBB0437CB}"/>
                    </a:ext>
                  </a:extLst>
                </p14:cNvPr>
                <p14:cNvContentPartPr/>
                <p14:nvPr/>
              </p14:nvContentPartPr>
              <p14:xfrm>
                <a:off x="12971197" y="7871177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30FBA2E-CCF7-C5FF-CB7C-591CBB0437C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908557" y="780853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8CE8C72-1BD8-D4D4-F417-FB31BE9A38FD}"/>
                    </a:ext>
                  </a:extLst>
                </p14:cNvPr>
                <p14:cNvContentPartPr/>
                <p14:nvPr/>
              </p14:nvContentPartPr>
              <p14:xfrm>
                <a:off x="12971197" y="7871177"/>
                <a:ext cx="1056600" cy="255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8CE8C72-1BD8-D4D4-F417-FB31BE9A38F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908197" y="7808537"/>
                  <a:ext cx="11822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17DEDBC-2315-679D-CCD4-475269E77541}"/>
                    </a:ext>
                  </a:extLst>
                </p14:cNvPr>
                <p14:cNvContentPartPr/>
                <p14:nvPr/>
              </p14:nvContentPartPr>
              <p14:xfrm>
                <a:off x="13121677" y="7785497"/>
                <a:ext cx="1375560" cy="77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17DEDBC-2315-679D-CCD4-475269E7754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059037" y="7722857"/>
                  <a:ext cx="15012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F505BF8-0004-5863-C327-367653ADE67B}"/>
                    </a:ext>
                  </a:extLst>
                </p14:cNvPr>
                <p14:cNvContentPartPr/>
                <p14:nvPr/>
              </p14:nvContentPartPr>
              <p14:xfrm>
                <a:off x="14507677" y="7852457"/>
                <a:ext cx="360" cy="120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F505BF8-0004-5863-C327-367653ADE67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445037" y="7789817"/>
                  <a:ext cx="126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4ED123F-A243-5B05-94BF-25503C53BC4B}"/>
                    </a:ext>
                  </a:extLst>
                </p14:cNvPr>
                <p14:cNvContentPartPr/>
                <p14:nvPr/>
              </p14:nvContentPartPr>
              <p14:xfrm>
                <a:off x="13089997" y="7857137"/>
                <a:ext cx="965520" cy="99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4ED123F-A243-5B05-94BF-25503C53BC4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026997" y="7794497"/>
                  <a:ext cx="1091160" cy="224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2021800"/>
            <a:ext cx="667666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Statistical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059430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245632" y="3059430"/>
            <a:ext cx="290738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Outlier Detection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45632" y="3545562"/>
            <a:ext cx="71400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Z-score method used to identify outliers.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83231" y="4108847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570553" y="41088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Correlations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70553" y="4594979"/>
            <a:ext cx="68151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Weak correlations found between numeric variables.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408271" y="5158264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895594" y="5158264"/>
            <a:ext cx="338970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Feature Exploration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895594" y="5644396"/>
            <a:ext cx="64900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RESPONSE_MINUTES explored in heatmap.</a:t>
            </a:r>
            <a:endParaRPr lang="en-US" sz="1700" dirty="0"/>
          </a:p>
        </p:txBody>
      </p:sp>
      <p:pic>
        <p:nvPicPr>
          <p:cNvPr id="14" name="Picture 1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3A95E57-6933-CE53-213B-1532A01AD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899" y="0"/>
            <a:ext cx="687050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0866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Findings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1746290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82504" y="1970484"/>
            <a:ext cx="319754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Temporal Patterns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2456617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Crimes peak during evening and weekends.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309" y="3244096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982504" y="3468291"/>
            <a:ext cx="303966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Dominant Offense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2504" y="3954423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Theft is the most common crime reported.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4741902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82504" y="49660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Strategic Focus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5452229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Certain neighborhoods require increased attention.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58309" y="6239708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982504" y="6463903"/>
            <a:ext cx="343221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Response Efficiency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82504" y="6950035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Timely reporting indicates decent response efficiency.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630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630" y="2884646"/>
            <a:ext cx="8215908" cy="621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Enhancing Crime Prediction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30" y="3789998"/>
            <a:ext cx="945237" cy="11343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90355" y="3978950"/>
            <a:ext cx="2487454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ML Models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890355" y="4403169"/>
            <a:ext cx="1207841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Build ML models for predictive policing.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30" y="4924306"/>
            <a:ext cx="945237" cy="11343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90355" y="5113258"/>
            <a:ext cx="2487454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GIS Integration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890355" y="5537478"/>
            <a:ext cx="1207841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Integrate with city GIS for live mapping.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30" y="6058614"/>
            <a:ext cx="945237" cy="11343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90355" y="6247567"/>
            <a:ext cx="339697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Real-Time Dashboards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890355" y="6671786"/>
            <a:ext cx="1207841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real-time dashboards &amp; alerts.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661630" y="7405568"/>
            <a:ext cx="1330713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 public safety with proactive data science.</a:t>
            </a:r>
            <a:endParaRPr lang="en-US" sz="14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93A1E9-BB32-7E47-7BA2-609DBDD12002}"/>
                  </a:ext>
                </a:extLst>
              </p14:cNvPr>
              <p14:cNvContentPartPr/>
              <p14:nvPr/>
            </p14:nvContentPartPr>
            <p14:xfrm>
              <a:off x="12922597" y="7834457"/>
              <a:ext cx="907200" cy="263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93A1E9-BB32-7E47-7BA2-609DBDD120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59957" y="7771817"/>
                <a:ext cx="103284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CF55DF5-5C08-D7EE-F227-C6BCBAFC4D85}"/>
                  </a:ext>
                </a:extLst>
              </p14:cNvPr>
              <p14:cNvContentPartPr/>
              <p14:nvPr/>
            </p14:nvContentPartPr>
            <p14:xfrm>
              <a:off x="13121677" y="7794857"/>
              <a:ext cx="1331280" cy="248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CF55DF5-5C08-D7EE-F227-C6BCBAFC4D8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059037" y="7732217"/>
                <a:ext cx="145692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F9E01B1-3EB7-CF6E-BA2F-E69E7DADE7CF}"/>
                  </a:ext>
                </a:extLst>
              </p14:cNvPr>
              <p14:cNvContentPartPr/>
              <p14:nvPr/>
            </p14:nvContentPartPr>
            <p14:xfrm>
              <a:off x="13338757" y="7821497"/>
              <a:ext cx="1049400" cy="191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F9E01B1-3EB7-CF6E-BA2F-E69E7DADE7C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276117" y="7758857"/>
                <a:ext cx="1175040" cy="317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311</Words>
  <Application>Microsoft Office PowerPoint</Application>
  <PresentationFormat>Custom</PresentationFormat>
  <Paragraphs>77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DM Sans</vt:lpstr>
      <vt:lpstr>Arial</vt:lpstr>
      <vt:lpstr>Dela Gothic One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tpriyam60@outlook.com</cp:lastModifiedBy>
  <cp:revision>6</cp:revision>
  <dcterms:created xsi:type="dcterms:W3CDTF">2025-04-11T19:37:21Z</dcterms:created>
  <dcterms:modified xsi:type="dcterms:W3CDTF">2025-04-12T11:10:10Z</dcterms:modified>
</cp:coreProperties>
</file>